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1" r:id="rId5"/>
    <p:sldId id="262" r:id="rId6"/>
    <p:sldId id="263" r:id="rId7"/>
    <p:sldId id="264" r:id="rId8"/>
  </p:sldIdLst>
  <p:sldSz cx="9753600" cy="9753600"/>
  <p:notesSz cx="6858000" cy="9144000"/>
  <p:embeddedFontLst>
    <p:embeddedFont>
      <p:font typeface="Poppins" panose="00000500000000000000" pitchFamily="2" charset="0"/>
      <p:regular r:id="rId9"/>
      <p:bold r:id="rId10"/>
      <p:italic r:id="rId11"/>
      <p:boldItalic r:id="rId12"/>
    </p:embeddedFont>
    <p:embeddedFont>
      <p:font typeface="Poppins Bold" panose="00000800000000000000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25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, Miriam GIZ" userId="fd5243e0-69b7-41ea-8209-dad9ae5c34d4" providerId="ADAL" clId="{62C11BC9-FB81-441E-AB80-E61B01F16009}"/>
    <pc:docChg chg="modSld">
      <pc:chgData name="Oliver, Miriam GIZ" userId="fd5243e0-69b7-41ea-8209-dad9ae5c34d4" providerId="ADAL" clId="{62C11BC9-FB81-441E-AB80-E61B01F16009}" dt="2026-02-03T13:09:52.496" v="0" actId="14100"/>
      <pc:docMkLst>
        <pc:docMk/>
      </pc:docMkLst>
      <pc:sldChg chg="modSp mod">
        <pc:chgData name="Oliver, Miriam GIZ" userId="fd5243e0-69b7-41ea-8209-dad9ae5c34d4" providerId="ADAL" clId="{62C11BC9-FB81-441E-AB80-E61B01F16009}" dt="2026-02-03T13:09:52.496" v="0" actId="14100"/>
        <pc:sldMkLst>
          <pc:docMk/>
          <pc:sldMk cId="0" sldId="263"/>
        </pc:sldMkLst>
        <pc:spChg chg="mod">
          <ac:chgData name="Oliver, Miriam GIZ" userId="fd5243e0-69b7-41ea-8209-dad9ae5c34d4" providerId="ADAL" clId="{62C11BC9-FB81-441E-AB80-E61B01F16009}" dt="2026-02-03T13:09:52.496" v="0" actId="14100"/>
          <ac:spMkLst>
            <pc:docMk/>
            <pc:sldMk cId="0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sv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sv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0.png"/><Relationship Id="rId5" Type="http://schemas.openxmlformats.org/officeDocument/2006/relationships/image" Target="../media/image26.sv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-1509480" y="5571388"/>
            <a:ext cx="5405768" cy="5784382"/>
          </a:xfrm>
          <a:custGeom>
            <a:avLst/>
            <a:gdLst/>
            <a:ahLst/>
            <a:cxnLst/>
            <a:rect l="l" t="t" r="r" b="b"/>
            <a:pathLst>
              <a:path w="5405768" h="5784382">
                <a:moveTo>
                  <a:pt x="5405768" y="0"/>
                </a:moveTo>
                <a:lnTo>
                  <a:pt x="0" y="0"/>
                </a:lnTo>
                <a:lnTo>
                  <a:pt x="0" y="5784381"/>
                </a:lnTo>
                <a:lnTo>
                  <a:pt x="5405768" y="5784381"/>
                </a:lnTo>
                <a:lnTo>
                  <a:pt x="5405768" y="0"/>
                </a:lnTo>
                <a:close/>
              </a:path>
            </a:pathLst>
          </a:custGeom>
          <a:blipFill>
            <a:blip r:embed="rId2">
              <a:alphaModFix amt="8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-5400000">
            <a:off x="4079494" y="177298"/>
            <a:ext cx="6114072" cy="6542295"/>
          </a:xfrm>
          <a:custGeom>
            <a:avLst/>
            <a:gdLst/>
            <a:ahLst/>
            <a:cxnLst/>
            <a:rect l="l" t="t" r="r" b="b"/>
            <a:pathLst>
              <a:path w="6114072" h="6542295">
                <a:moveTo>
                  <a:pt x="0" y="0"/>
                </a:moveTo>
                <a:lnTo>
                  <a:pt x="6114072" y="0"/>
                </a:lnTo>
                <a:lnTo>
                  <a:pt x="6114072" y="6542295"/>
                </a:lnTo>
                <a:lnTo>
                  <a:pt x="0" y="65422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893757" y="550967"/>
            <a:ext cx="4384709" cy="423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755" b="1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your </a:t>
            </a:r>
          </a:p>
          <a:p>
            <a:pPr algn="l">
              <a:lnSpc>
                <a:spcPts val="5787"/>
              </a:lnSpc>
            </a:pPr>
            <a:r>
              <a:rPr lang="en-US" sz="5309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TIME</a:t>
            </a:r>
            <a:r>
              <a:rPr lang="en-US" sz="5309" b="1">
                <a:solidFill>
                  <a:srgbClr val="AEC1C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5184"/>
              </a:lnSpc>
            </a:pPr>
            <a:r>
              <a:rPr lang="en-US" sz="4755" b="1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Your </a:t>
            </a:r>
          </a:p>
          <a:p>
            <a:pPr algn="l">
              <a:lnSpc>
                <a:spcPts val="5787"/>
              </a:lnSpc>
            </a:pPr>
            <a:r>
              <a:rPr lang="en-US" sz="5309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TERMS</a:t>
            </a:r>
            <a:r>
              <a:rPr lang="en-US" sz="5309" b="1">
                <a:solidFill>
                  <a:srgbClr val="AEC1C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5184"/>
              </a:lnSpc>
            </a:pPr>
            <a:r>
              <a:rPr lang="en-US" sz="4755" b="1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Your </a:t>
            </a:r>
          </a:p>
          <a:p>
            <a:pPr algn="l">
              <a:lnSpc>
                <a:spcPts val="5787"/>
              </a:lnSpc>
            </a:pPr>
            <a:r>
              <a:rPr lang="en-US" sz="5309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TOMORROW</a:t>
            </a:r>
          </a:p>
        </p:txBody>
      </p:sp>
      <p:sp>
        <p:nvSpPr>
          <p:cNvPr id="5" name="Freeform 5"/>
          <p:cNvSpPr/>
          <p:nvPr/>
        </p:nvSpPr>
        <p:spPr>
          <a:xfrm>
            <a:off x="3948003" y="5336055"/>
            <a:ext cx="4320440" cy="3267824"/>
          </a:xfrm>
          <a:custGeom>
            <a:avLst/>
            <a:gdLst/>
            <a:ahLst/>
            <a:cxnLst/>
            <a:rect l="l" t="t" r="r" b="b"/>
            <a:pathLst>
              <a:path w="4320440" h="3267824">
                <a:moveTo>
                  <a:pt x="0" y="0"/>
                </a:moveTo>
                <a:lnTo>
                  <a:pt x="4320440" y="0"/>
                </a:lnTo>
                <a:lnTo>
                  <a:pt x="4320440" y="3267824"/>
                </a:lnTo>
                <a:lnTo>
                  <a:pt x="0" y="3267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93757" y="4862999"/>
            <a:ext cx="5283565" cy="60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4"/>
              </a:lnSpc>
              <a:spcBef>
                <a:spcPct val="0"/>
              </a:spcBef>
            </a:pPr>
            <a:r>
              <a:rPr lang="en-US" sz="1667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Grow your career through online freelancing  with our </a:t>
            </a:r>
            <a:r>
              <a:rPr lang="en-US" sz="1667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Online Freelancing</a:t>
            </a:r>
            <a:r>
              <a:rPr lang="en-US" sz="1667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 programme.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996170" y="2722755"/>
            <a:ext cx="3757430" cy="1202667"/>
            <a:chOff x="0" y="0"/>
            <a:chExt cx="1305627" cy="4179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5627" cy="417901"/>
            </a:xfrm>
            <a:custGeom>
              <a:avLst/>
              <a:gdLst/>
              <a:ahLst/>
              <a:cxnLst/>
              <a:rect l="l" t="t" r="r" b="b"/>
              <a:pathLst>
                <a:path w="1305627" h="417901">
                  <a:moveTo>
                    <a:pt x="0" y="0"/>
                  </a:moveTo>
                  <a:lnTo>
                    <a:pt x="1305627" y="0"/>
                  </a:lnTo>
                  <a:lnTo>
                    <a:pt x="13056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305627" cy="475051"/>
            </a:xfrm>
            <a:prstGeom prst="rect">
              <a:avLst/>
            </a:prstGeom>
          </p:spPr>
          <p:txBody>
            <a:bodyPr lIns="38533" tIns="38533" rIns="38533" bIns="38533" rtlCol="0" anchor="ctr"/>
            <a:lstStyle/>
            <a:p>
              <a:pPr algn="l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8438423"/>
            <a:ext cx="9753600" cy="1315177"/>
            <a:chOff x="0" y="0"/>
            <a:chExt cx="13004800" cy="175356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3004800" cy="1753569"/>
              <a:chOff x="0" y="0"/>
              <a:chExt cx="3495470" cy="47133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5398" tIns="35398" rIns="35398" bIns="35398" rtlCol="0" anchor="ctr"/>
              <a:lstStyle/>
              <a:p>
                <a:pPr algn="ctr">
                  <a:lnSpc>
                    <a:spcPts val="13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7730725" y="263807"/>
              <a:ext cx="2559838" cy="1225956"/>
            </a:xfrm>
            <a:custGeom>
              <a:avLst/>
              <a:gdLst/>
              <a:ahLst/>
              <a:cxnLst/>
              <a:rect l="l" t="t" r="r" b="b"/>
              <a:pathLst>
                <a:path w="2559838" h="1225956">
                  <a:moveTo>
                    <a:pt x="0" y="0"/>
                  </a:moveTo>
                  <a:lnTo>
                    <a:pt x="2559838" y="0"/>
                  </a:lnTo>
                  <a:lnTo>
                    <a:pt x="2559838" y="1225956"/>
                  </a:lnTo>
                  <a:lnTo>
                    <a:pt x="0" y="12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3108191" y="79016"/>
              <a:ext cx="2582884" cy="1359243"/>
            </a:xfrm>
            <a:custGeom>
              <a:avLst/>
              <a:gdLst/>
              <a:ahLst/>
              <a:cxnLst/>
              <a:rect l="l" t="t" r="r" b="b"/>
              <a:pathLst>
                <a:path w="2582884" h="1359243">
                  <a:moveTo>
                    <a:pt x="0" y="0"/>
                  </a:moveTo>
                  <a:lnTo>
                    <a:pt x="2582884" y="0"/>
                  </a:lnTo>
                  <a:lnTo>
                    <a:pt x="2582884" y="1359243"/>
                  </a:lnTo>
                  <a:lnTo>
                    <a:pt x="0" y="1359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81546" y="453089"/>
              <a:ext cx="1774970" cy="785840"/>
            </a:xfrm>
            <a:custGeom>
              <a:avLst/>
              <a:gdLst/>
              <a:ahLst/>
              <a:cxnLst/>
              <a:rect l="l" t="t" r="r" b="b"/>
              <a:pathLst>
                <a:path w="1774970" h="785840">
                  <a:moveTo>
                    <a:pt x="0" y="0"/>
                  </a:moveTo>
                  <a:lnTo>
                    <a:pt x="1774969" y="0"/>
                  </a:lnTo>
                  <a:lnTo>
                    <a:pt x="1774969" y="785840"/>
                  </a:lnTo>
                  <a:lnTo>
                    <a:pt x="0" y="78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2556515" y="476823"/>
              <a:ext cx="86149" cy="86149"/>
            </a:xfrm>
            <a:custGeom>
              <a:avLst/>
              <a:gdLst/>
              <a:ahLst/>
              <a:cxnLst/>
              <a:rect l="l" t="t" r="r" b="b"/>
              <a:pathLst>
                <a:path w="86149" h="86149">
                  <a:moveTo>
                    <a:pt x="0" y="0"/>
                  </a:moveTo>
                  <a:lnTo>
                    <a:pt x="86150" y="0"/>
                  </a:lnTo>
                  <a:lnTo>
                    <a:pt x="86150" y="86149"/>
                  </a:lnTo>
                  <a:lnTo>
                    <a:pt x="0" y="8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73346" y="0"/>
              <a:ext cx="2934844" cy="1753569"/>
            </a:xfrm>
            <a:custGeom>
              <a:avLst/>
              <a:gdLst/>
              <a:ahLst/>
              <a:cxnLst/>
              <a:rect l="l" t="t" r="r" b="b"/>
              <a:pathLst>
                <a:path w="2934844" h="1753569">
                  <a:moveTo>
                    <a:pt x="0" y="0"/>
                  </a:moveTo>
                  <a:lnTo>
                    <a:pt x="2934845" y="0"/>
                  </a:lnTo>
                  <a:lnTo>
                    <a:pt x="2934845" y="1753569"/>
                  </a:lnTo>
                  <a:lnTo>
                    <a:pt x="0" y="175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941416" y="245121"/>
              <a:ext cx="1298326" cy="1263327"/>
            </a:xfrm>
            <a:custGeom>
              <a:avLst/>
              <a:gdLst/>
              <a:ahLst/>
              <a:cxnLst/>
              <a:rect l="l" t="t" r="r" b="b"/>
              <a:pathLst>
                <a:path w="1298326" h="1263327">
                  <a:moveTo>
                    <a:pt x="0" y="0"/>
                  </a:moveTo>
                  <a:lnTo>
                    <a:pt x="1298326" y="0"/>
                  </a:lnTo>
                  <a:lnTo>
                    <a:pt x="1298326" y="1263327"/>
                  </a:lnTo>
                  <a:lnTo>
                    <a:pt x="0" y="126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01583" y="5122732"/>
            <a:ext cx="4145853" cy="4145853"/>
          </a:xfrm>
          <a:custGeom>
            <a:avLst/>
            <a:gdLst/>
            <a:ahLst/>
            <a:cxnLst/>
            <a:rect l="l" t="t" r="r" b="b"/>
            <a:pathLst>
              <a:path w="4145853" h="4145853">
                <a:moveTo>
                  <a:pt x="0" y="0"/>
                </a:moveTo>
                <a:lnTo>
                  <a:pt x="4145854" y="0"/>
                </a:lnTo>
                <a:lnTo>
                  <a:pt x="4145854" y="4145853"/>
                </a:lnTo>
                <a:lnTo>
                  <a:pt x="0" y="4145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-1806819" y="4076050"/>
            <a:ext cx="4145853" cy="4145853"/>
          </a:xfrm>
          <a:custGeom>
            <a:avLst/>
            <a:gdLst/>
            <a:ahLst/>
            <a:cxnLst/>
            <a:rect l="l" t="t" r="r" b="b"/>
            <a:pathLst>
              <a:path w="4145853" h="4145853">
                <a:moveTo>
                  <a:pt x="0" y="0"/>
                </a:moveTo>
                <a:lnTo>
                  <a:pt x="4145853" y="0"/>
                </a:lnTo>
                <a:lnTo>
                  <a:pt x="4145853" y="4145853"/>
                </a:lnTo>
                <a:lnTo>
                  <a:pt x="0" y="4145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 rot="5400000">
            <a:off x="23935" y="-4577"/>
            <a:ext cx="4051256" cy="4118177"/>
          </a:xfrm>
          <a:custGeom>
            <a:avLst/>
            <a:gdLst/>
            <a:ahLst/>
            <a:cxnLst/>
            <a:rect l="l" t="t" r="r" b="b"/>
            <a:pathLst>
              <a:path w="4051256" h="4118177">
                <a:moveTo>
                  <a:pt x="0" y="0"/>
                </a:moveTo>
                <a:lnTo>
                  <a:pt x="4051257" y="0"/>
                </a:lnTo>
                <a:lnTo>
                  <a:pt x="4051257" y="4118177"/>
                </a:lnTo>
                <a:lnTo>
                  <a:pt x="0" y="4118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659543" y="3278436"/>
            <a:ext cx="5831080" cy="5269176"/>
          </a:xfrm>
          <a:custGeom>
            <a:avLst/>
            <a:gdLst/>
            <a:ahLst/>
            <a:cxnLst/>
            <a:rect l="l" t="t" r="r" b="b"/>
            <a:pathLst>
              <a:path w="5831080" h="5269176">
                <a:moveTo>
                  <a:pt x="0" y="0"/>
                </a:moveTo>
                <a:lnTo>
                  <a:pt x="5831079" y="0"/>
                </a:lnTo>
                <a:lnTo>
                  <a:pt x="5831079" y="5269176"/>
                </a:lnTo>
                <a:lnTo>
                  <a:pt x="0" y="52691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792141" y="706328"/>
            <a:ext cx="6673613" cy="172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43"/>
              </a:lnSpc>
              <a:spcBef>
                <a:spcPct val="0"/>
              </a:spcBef>
            </a:pPr>
            <a:r>
              <a:rPr lang="en-US" sz="5360" b="1" u="none" strike="noStrike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BUILD YOUR BRAND</a:t>
            </a:r>
          </a:p>
          <a:p>
            <a:pPr marL="0" lvl="0" indent="0" algn="l">
              <a:lnSpc>
                <a:spcPts val="7169"/>
              </a:lnSpc>
              <a:spcBef>
                <a:spcPct val="0"/>
              </a:spcBef>
            </a:pPr>
            <a:r>
              <a:rPr lang="en-US" sz="6577" b="1" u="none" strike="noStrike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SET YOUR PRICE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2141" y="2520125"/>
            <a:ext cx="5648631" cy="63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5"/>
              </a:lnSpc>
              <a:spcBef>
                <a:spcPct val="0"/>
              </a:spcBef>
            </a:pPr>
            <a:r>
              <a:rPr lang="en-US" sz="1782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Seemlessly navigate the gig economy with our </a:t>
            </a:r>
            <a:r>
              <a:rPr lang="en-US" sz="1782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Online Freelancing</a:t>
            </a:r>
            <a:r>
              <a:rPr lang="en-US" sz="1782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 programme.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7268362" y="0"/>
            <a:ext cx="2371345" cy="2410516"/>
          </a:xfrm>
          <a:custGeom>
            <a:avLst/>
            <a:gdLst/>
            <a:ahLst/>
            <a:cxnLst/>
            <a:rect l="l" t="t" r="r" b="b"/>
            <a:pathLst>
              <a:path w="2371345" h="2410516">
                <a:moveTo>
                  <a:pt x="0" y="0"/>
                </a:moveTo>
                <a:lnTo>
                  <a:pt x="2371345" y="0"/>
                </a:lnTo>
                <a:lnTo>
                  <a:pt x="2371345" y="2410516"/>
                </a:lnTo>
                <a:lnTo>
                  <a:pt x="0" y="2410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grpSp>
        <p:nvGrpSpPr>
          <p:cNvPr id="9" name="Group 9"/>
          <p:cNvGrpSpPr/>
          <p:nvPr/>
        </p:nvGrpSpPr>
        <p:grpSpPr>
          <a:xfrm>
            <a:off x="6516337" y="3952357"/>
            <a:ext cx="3237263" cy="1154541"/>
            <a:chOff x="0" y="0"/>
            <a:chExt cx="1171770" cy="417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1770" cy="417901"/>
            </a:xfrm>
            <a:custGeom>
              <a:avLst/>
              <a:gdLst/>
              <a:ahLst/>
              <a:cxnLst/>
              <a:rect l="l" t="t" r="r" b="b"/>
              <a:pathLst>
                <a:path w="1171770" h="417901">
                  <a:moveTo>
                    <a:pt x="0" y="0"/>
                  </a:moveTo>
                  <a:lnTo>
                    <a:pt x="1171770" y="0"/>
                  </a:lnTo>
                  <a:lnTo>
                    <a:pt x="1171770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71770" cy="475051"/>
            </a:xfrm>
            <a:prstGeom prst="rect">
              <a:avLst/>
            </a:prstGeom>
          </p:spPr>
          <p:txBody>
            <a:bodyPr lIns="41195" tIns="41195" rIns="41195" bIns="41195" rtlCol="0" anchor="ctr"/>
            <a:lstStyle/>
            <a:p>
              <a:pPr algn="l">
                <a:lnSpc>
                  <a:spcPts val="295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8438423"/>
            <a:ext cx="9753600" cy="1315177"/>
            <a:chOff x="0" y="0"/>
            <a:chExt cx="13004800" cy="175356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004800" cy="1753569"/>
              <a:chOff x="0" y="0"/>
              <a:chExt cx="3495470" cy="4713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5398" tIns="35398" rIns="35398" bIns="35398" rtlCol="0" anchor="ctr"/>
              <a:lstStyle/>
              <a:p>
                <a:pPr algn="ctr">
                  <a:lnSpc>
                    <a:spcPts val="13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730725" y="263807"/>
              <a:ext cx="2559838" cy="1225956"/>
            </a:xfrm>
            <a:custGeom>
              <a:avLst/>
              <a:gdLst/>
              <a:ahLst/>
              <a:cxnLst/>
              <a:rect l="l" t="t" r="r" b="b"/>
              <a:pathLst>
                <a:path w="2559838" h="1225956">
                  <a:moveTo>
                    <a:pt x="0" y="0"/>
                  </a:moveTo>
                  <a:lnTo>
                    <a:pt x="2559838" y="0"/>
                  </a:lnTo>
                  <a:lnTo>
                    <a:pt x="2559838" y="1225956"/>
                  </a:lnTo>
                  <a:lnTo>
                    <a:pt x="0" y="12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3108191" y="79016"/>
              <a:ext cx="2582884" cy="1359243"/>
            </a:xfrm>
            <a:custGeom>
              <a:avLst/>
              <a:gdLst/>
              <a:ahLst/>
              <a:cxnLst/>
              <a:rect l="l" t="t" r="r" b="b"/>
              <a:pathLst>
                <a:path w="2582884" h="1359243">
                  <a:moveTo>
                    <a:pt x="0" y="0"/>
                  </a:moveTo>
                  <a:lnTo>
                    <a:pt x="2582884" y="0"/>
                  </a:lnTo>
                  <a:lnTo>
                    <a:pt x="2582884" y="1359243"/>
                  </a:lnTo>
                  <a:lnTo>
                    <a:pt x="0" y="1359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781546" y="453089"/>
              <a:ext cx="1774970" cy="785840"/>
            </a:xfrm>
            <a:custGeom>
              <a:avLst/>
              <a:gdLst/>
              <a:ahLst/>
              <a:cxnLst/>
              <a:rect l="l" t="t" r="r" b="b"/>
              <a:pathLst>
                <a:path w="1774970" h="785840">
                  <a:moveTo>
                    <a:pt x="0" y="0"/>
                  </a:moveTo>
                  <a:lnTo>
                    <a:pt x="1774969" y="0"/>
                  </a:lnTo>
                  <a:lnTo>
                    <a:pt x="1774969" y="785840"/>
                  </a:lnTo>
                  <a:lnTo>
                    <a:pt x="0" y="78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556515" y="476823"/>
              <a:ext cx="86149" cy="86149"/>
            </a:xfrm>
            <a:custGeom>
              <a:avLst/>
              <a:gdLst/>
              <a:ahLst/>
              <a:cxnLst/>
              <a:rect l="l" t="t" r="r" b="b"/>
              <a:pathLst>
                <a:path w="86149" h="86149">
                  <a:moveTo>
                    <a:pt x="0" y="0"/>
                  </a:moveTo>
                  <a:lnTo>
                    <a:pt x="86150" y="0"/>
                  </a:lnTo>
                  <a:lnTo>
                    <a:pt x="86150" y="86149"/>
                  </a:lnTo>
                  <a:lnTo>
                    <a:pt x="0" y="8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73346" y="0"/>
              <a:ext cx="2934844" cy="1753569"/>
            </a:xfrm>
            <a:custGeom>
              <a:avLst/>
              <a:gdLst/>
              <a:ahLst/>
              <a:cxnLst/>
              <a:rect l="l" t="t" r="r" b="b"/>
              <a:pathLst>
                <a:path w="2934844" h="1753569">
                  <a:moveTo>
                    <a:pt x="0" y="0"/>
                  </a:moveTo>
                  <a:lnTo>
                    <a:pt x="2934845" y="0"/>
                  </a:lnTo>
                  <a:lnTo>
                    <a:pt x="2934845" y="1753569"/>
                  </a:lnTo>
                  <a:lnTo>
                    <a:pt x="0" y="175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41416" y="245121"/>
              <a:ext cx="1298326" cy="1263327"/>
            </a:xfrm>
            <a:custGeom>
              <a:avLst/>
              <a:gdLst/>
              <a:ahLst/>
              <a:cxnLst/>
              <a:rect l="l" t="t" r="r" b="b"/>
              <a:pathLst>
                <a:path w="1298326" h="1263327">
                  <a:moveTo>
                    <a:pt x="0" y="0"/>
                  </a:moveTo>
                  <a:lnTo>
                    <a:pt x="1298326" y="0"/>
                  </a:lnTo>
                  <a:lnTo>
                    <a:pt x="1298326" y="1263327"/>
                  </a:lnTo>
                  <a:lnTo>
                    <a:pt x="0" y="126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430850">
            <a:off x="-916735" y="4465676"/>
            <a:ext cx="3833341" cy="3812432"/>
          </a:xfrm>
          <a:custGeom>
            <a:avLst/>
            <a:gdLst/>
            <a:ahLst/>
            <a:cxnLst/>
            <a:rect l="l" t="t" r="r" b="b"/>
            <a:pathLst>
              <a:path w="3833341" h="3812432">
                <a:moveTo>
                  <a:pt x="0" y="0"/>
                </a:moveTo>
                <a:lnTo>
                  <a:pt x="3833341" y="0"/>
                </a:lnTo>
                <a:lnTo>
                  <a:pt x="3833341" y="3812432"/>
                </a:lnTo>
                <a:lnTo>
                  <a:pt x="0" y="381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755648" y="856488"/>
            <a:ext cx="5635752" cy="2882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4"/>
              </a:lnSpc>
            </a:pPr>
            <a:r>
              <a:rPr lang="en-US" sz="5309" b="1" dirty="0">
                <a:solidFill>
                  <a:srgbClr val="F2EBF1"/>
                </a:solidFill>
                <a:latin typeface="Poppins Bold"/>
                <a:ea typeface="Poppins Bold"/>
                <a:cs typeface="Poppins Bold"/>
                <a:sym typeface="Poppins Bold"/>
              </a:rPr>
              <a:t>work from </a:t>
            </a:r>
          </a:p>
          <a:p>
            <a:pPr algn="l">
              <a:lnSpc>
                <a:spcPts val="5963"/>
              </a:lnSpc>
            </a:pPr>
            <a:r>
              <a:rPr lang="en-US" sz="6277" b="1" dirty="0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ANYWHERE</a:t>
            </a:r>
          </a:p>
          <a:p>
            <a:pPr algn="l">
              <a:lnSpc>
                <a:spcPts val="5044"/>
              </a:lnSpc>
            </a:pPr>
            <a:r>
              <a:rPr lang="en-US" sz="5309" b="1" dirty="0">
                <a:solidFill>
                  <a:srgbClr val="F2EBF1"/>
                </a:solidFill>
                <a:latin typeface="Poppins Bold"/>
                <a:ea typeface="Poppins Bold"/>
                <a:cs typeface="Poppins Bold"/>
                <a:sym typeface="Poppins Bold"/>
              </a:rPr>
              <a:t>Succeed </a:t>
            </a:r>
          </a:p>
          <a:p>
            <a:pPr algn="l">
              <a:lnSpc>
                <a:spcPts val="5963"/>
              </a:lnSpc>
            </a:pPr>
            <a:r>
              <a:rPr lang="en-US" sz="6277" b="1" dirty="0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EVERYWHERE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6644613" y="5534524"/>
            <a:ext cx="4754975" cy="4729038"/>
          </a:xfrm>
          <a:custGeom>
            <a:avLst/>
            <a:gdLst/>
            <a:ahLst/>
            <a:cxnLst/>
            <a:rect l="l" t="t" r="r" b="b"/>
            <a:pathLst>
              <a:path w="4754975" h="4729038">
                <a:moveTo>
                  <a:pt x="0" y="0"/>
                </a:moveTo>
                <a:lnTo>
                  <a:pt x="4754975" y="0"/>
                </a:lnTo>
                <a:lnTo>
                  <a:pt x="4754975" y="4729038"/>
                </a:lnTo>
                <a:lnTo>
                  <a:pt x="0" y="472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-5400000">
            <a:off x="6527079" y="642537"/>
            <a:ext cx="3308659" cy="3290612"/>
          </a:xfrm>
          <a:custGeom>
            <a:avLst/>
            <a:gdLst/>
            <a:ahLst/>
            <a:cxnLst/>
            <a:rect l="l" t="t" r="r" b="b"/>
            <a:pathLst>
              <a:path w="3308659" h="3290612">
                <a:moveTo>
                  <a:pt x="0" y="0"/>
                </a:moveTo>
                <a:lnTo>
                  <a:pt x="3308659" y="0"/>
                </a:lnTo>
                <a:lnTo>
                  <a:pt x="3308659" y="3290612"/>
                </a:lnTo>
                <a:lnTo>
                  <a:pt x="0" y="3290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rot="9430850">
            <a:off x="-1125295" y="-1011793"/>
            <a:ext cx="3308659" cy="3290612"/>
          </a:xfrm>
          <a:custGeom>
            <a:avLst/>
            <a:gdLst/>
            <a:ahLst/>
            <a:cxnLst/>
            <a:rect l="l" t="t" r="r" b="b"/>
            <a:pathLst>
              <a:path w="3308659" h="3290612">
                <a:moveTo>
                  <a:pt x="0" y="0"/>
                </a:moveTo>
                <a:lnTo>
                  <a:pt x="3308659" y="0"/>
                </a:lnTo>
                <a:lnTo>
                  <a:pt x="3308659" y="3290612"/>
                </a:lnTo>
                <a:lnTo>
                  <a:pt x="0" y="3290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flipH="1">
            <a:off x="1571131" y="4906694"/>
            <a:ext cx="4739981" cy="3697185"/>
          </a:xfrm>
          <a:custGeom>
            <a:avLst/>
            <a:gdLst/>
            <a:ahLst/>
            <a:cxnLst/>
            <a:rect l="l" t="t" r="r" b="b"/>
            <a:pathLst>
              <a:path w="4739981" h="3697185">
                <a:moveTo>
                  <a:pt x="4739980" y="0"/>
                </a:moveTo>
                <a:lnTo>
                  <a:pt x="0" y="0"/>
                </a:lnTo>
                <a:lnTo>
                  <a:pt x="0" y="3697185"/>
                </a:lnTo>
                <a:lnTo>
                  <a:pt x="4739980" y="3697185"/>
                </a:lnTo>
                <a:lnTo>
                  <a:pt x="473998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775039" y="3749365"/>
            <a:ext cx="5283565" cy="60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4"/>
              </a:lnSpc>
              <a:spcBef>
                <a:spcPct val="0"/>
              </a:spcBef>
            </a:pPr>
            <a:r>
              <a:rPr lang="en-US" sz="1667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Gain access to global projects and grow your career with our </a:t>
            </a:r>
            <a:r>
              <a:rPr lang="en-US" sz="1667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Online Freelancing</a:t>
            </a:r>
            <a:r>
              <a:rPr lang="en-US" sz="1667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 programme.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856731" y="4600731"/>
            <a:ext cx="2917589" cy="1079924"/>
            <a:chOff x="0" y="0"/>
            <a:chExt cx="1129027" cy="417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29027" cy="475051"/>
            </a:xfrm>
            <a:prstGeom prst="rect">
              <a:avLst/>
            </a:prstGeom>
          </p:spPr>
          <p:txBody>
            <a:bodyPr lIns="38533" tIns="38533" rIns="38533" bIns="38533" rtlCol="0" anchor="ctr"/>
            <a:lstStyle/>
            <a:p>
              <a:pPr algn="l">
                <a:lnSpc>
                  <a:spcPts val="27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8438423"/>
            <a:ext cx="9753600" cy="1315177"/>
            <a:chOff x="0" y="0"/>
            <a:chExt cx="13004800" cy="175356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004800" cy="1753569"/>
              <a:chOff x="0" y="0"/>
              <a:chExt cx="3495470" cy="4713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5398" tIns="35398" rIns="35398" bIns="35398" rtlCol="0" anchor="ctr"/>
              <a:lstStyle/>
              <a:p>
                <a:pPr algn="ctr">
                  <a:lnSpc>
                    <a:spcPts val="13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730725" y="263807"/>
              <a:ext cx="2559838" cy="1225956"/>
            </a:xfrm>
            <a:custGeom>
              <a:avLst/>
              <a:gdLst/>
              <a:ahLst/>
              <a:cxnLst/>
              <a:rect l="l" t="t" r="r" b="b"/>
              <a:pathLst>
                <a:path w="2559838" h="1225956">
                  <a:moveTo>
                    <a:pt x="0" y="0"/>
                  </a:moveTo>
                  <a:lnTo>
                    <a:pt x="2559838" y="0"/>
                  </a:lnTo>
                  <a:lnTo>
                    <a:pt x="2559838" y="1225956"/>
                  </a:lnTo>
                  <a:lnTo>
                    <a:pt x="0" y="12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3108191" y="79016"/>
              <a:ext cx="2582884" cy="1359243"/>
            </a:xfrm>
            <a:custGeom>
              <a:avLst/>
              <a:gdLst/>
              <a:ahLst/>
              <a:cxnLst/>
              <a:rect l="l" t="t" r="r" b="b"/>
              <a:pathLst>
                <a:path w="2582884" h="1359243">
                  <a:moveTo>
                    <a:pt x="0" y="0"/>
                  </a:moveTo>
                  <a:lnTo>
                    <a:pt x="2582884" y="0"/>
                  </a:lnTo>
                  <a:lnTo>
                    <a:pt x="2582884" y="1359243"/>
                  </a:lnTo>
                  <a:lnTo>
                    <a:pt x="0" y="1359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781546" y="453089"/>
              <a:ext cx="1774970" cy="785840"/>
            </a:xfrm>
            <a:custGeom>
              <a:avLst/>
              <a:gdLst/>
              <a:ahLst/>
              <a:cxnLst/>
              <a:rect l="l" t="t" r="r" b="b"/>
              <a:pathLst>
                <a:path w="1774970" h="785840">
                  <a:moveTo>
                    <a:pt x="0" y="0"/>
                  </a:moveTo>
                  <a:lnTo>
                    <a:pt x="1774969" y="0"/>
                  </a:lnTo>
                  <a:lnTo>
                    <a:pt x="1774969" y="785840"/>
                  </a:lnTo>
                  <a:lnTo>
                    <a:pt x="0" y="78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556515" y="476823"/>
              <a:ext cx="86149" cy="86149"/>
            </a:xfrm>
            <a:custGeom>
              <a:avLst/>
              <a:gdLst/>
              <a:ahLst/>
              <a:cxnLst/>
              <a:rect l="l" t="t" r="r" b="b"/>
              <a:pathLst>
                <a:path w="86149" h="86149">
                  <a:moveTo>
                    <a:pt x="0" y="0"/>
                  </a:moveTo>
                  <a:lnTo>
                    <a:pt x="86150" y="0"/>
                  </a:lnTo>
                  <a:lnTo>
                    <a:pt x="86150" y="86149"/>
                  </a:lnTo>
                  <a:lnTo>
                    <a:pt x="0" y="8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73346" y="0"/>
              <a:ext cx="2934844" cy="1753569"/>
            </a:xfrm>
            <a:custGeom>
              <a:avLst/>
              <a:gdLst/>
              <a:ahLst/>
              <a:cxnLst/>
              <a:rect l="l" t="t" r="r" b="b"/>
              <a:pathLst>
                <a:path w="2934844" h="1753569">
                  <a:moveTo>
                    <a:pt x="0" y="0"/>
                  </a:moveTo>
                  <a:lnTo>
                    <a:pt x="2934845" y="0"/>
                  </a:lnTo>
                  <a:lnTo>
                    <a:pt x="2934845" y="1753569"/>
                  </a:lnTo>
                  <a:lnTo>
                    <a:pt x="0" y="175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41416" y="245121"/>
              <a:ext cx="1298326" cy="1263327"/>
            </a:xfrm>
            <a:custGeom>
              <a:avLst/>
              <a:gdLst/>
              <a:ahLst/>
              <a:cxnLst/>
              <a:rect l="l" t="t" r="r" b="b"/>
              <a:pathLst>
                <a:path w="1298326" h="1263327">
                  <a:moveTo>
                    <a:pt x="0" y="0"/>
                  </a:moveTo>
                  <a:lnTo>
                    <a:pt x="1298326" y="0"/>
                  </a:lnTo>
                  <a:lnTo>
                    <a:pt x="1298326" y="1263327"/>
                  </a:lnTo>
                  <a:lnTo>
                    <a:pt x="0" y="126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3747191" cy="2742232"/>
          </a:xfrm>
          <a:custGeom>
            <a:avLst/>
            <a:gdLst/>
            <a:ahLst/>
            <a:cxnLst/>
            <a:rect l="l" t="t" r="r" b="b"/>
            <a:pathLst>
              <a:path w="3747191" h="2742232">
                <a:moveTo>
                  <a:pt x="0" y="0"/>
                </a:moveTo>
                <a:lnTo>
                  <a:pt x="3747191" y="0"/>
                </a:lnTo>
                <a:lnTo>
                  <a:pt x="3747191" y="2742232"/>
                </a:lnTo>
                <a:lnTo>
                  <a:pt x="0" y="2742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6715748" y="1254153"/>
            <a:ext cx="4107977" cy="4144239"/>
          </a:xfrm>
          <a:custGeom>
            <a:avLst/>
            <a:gdLst/>
            <a:ahLst/>
            <a:cxnLst/>
            <a:rect l="l" t="t" r="r" b="b"/>
            <a:pathLst>
              <a:path w="4107977" h="4144239">
                <a:moveTo>
                  <a:pt x="0" y="0"/>
                </a:moveTo>
                <a:lnTo>
                  <a:pt x="4107977" y="0"/>
                </a:lnTo>
                <a:lnTo>
                  <a:pt x="4107977" y="4144239"/>
                </a:lnTo>
                <a:lnTo>
                  <a:pt x="0" y="4144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1114936" y="5275766"/>
            <a:ext cx="5089740" cy="4506733"/>
          </a:xfrm>
          <a:custGeom>
            <a:avLst/>
            <a:gdLst/>
            <a:ahLst/>
            <a:cxnLst/>
            <a:rect l="l" t="t" r="r" b="b"/>
            <a:pathLst>
              <a:path w="5089740" h="4506733">
                <a:moveTo>
                  <a:pt x="0" y="0"/>
                </a:moveTo>
                <a:lnTo>
                  <a:pt x="5089739" y="0"/>
                </a:lnTo>
                <a:lnTo>
                  <a:pt x="5089739" y="4506734"/>
                </a:lnTo>
                <a:lnTo>
                  <a:pt x="0" y="45067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1630654" y="750528"/>
            <a:ext cx="5001257" cy="372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92"/>
              </a:lnSpc>
            </a:pPr>
            <a:r>
              <a:rPr lang="en-US" sz="6206" b="1">
                <a:solidFill>
                  <a:srgbClr val="F2EBF1"/>
                </a:solidFill>
                <a:latin typeface="Poppins Bold"/>
                <a:ea typeface="Poppins Bold"/>
                <a:cs typeface="Poppins Bold"/>
                <a:sym typeface="Poppins Bold"/>
              </a:rPr>
              <a:t>turn your</a:t>
            </a:r>
          </a:p>
          <a:p>
            <a:pPr algn="r">
              <a:lnSpc>
                <a:spcPts val="7948"/>
              </a:lnSpc>
            </a:pPr>
            <a:r>
              <a:rPr lang="en-US" sz="7716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TALENT</a:t>
            </a:r>
          </a:p>
          <a:p>
            <a:pPr algn="r">
              <a:lnSpc>
                <a:spcPts val="6392"/>
              </a:lnSpc>
            </a:pPr>
            <a:r>
              <a:rPr lang="en-US" sz="6206" b="1">
                <a:solidFill>
                  <a:srgbClr val="F2EBF1"/>
                </a:solidFill>
                <a:latin typeface="Poppins Bold"/>
                <a:ea typeface="Poppins Bold"/>
                <a:cs typeface="Poppins Bold"/>
                <a:sym typeface="Poppins Bold"/>
              </a:rPr>
              <a:t>INTO</a:t>
            </a:r>
          </a:p>
          <a:p>
            <a:pPr algn="r">
              <a:lnSpc>
                <a:spcPts val="7948"/>
              </a:lnSpc>
            </a:pPr>
            <a:r>
              <a:rPr lang="en-US" sz="7716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INCOME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30654" y="4422952"/>
            <a:ext cx="5085094" cy="60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4"/>
              </a:lnSpc>
              <a:spcBef>
                <a:spcPct val="0"/>
              </a:spcBef>
            </a:pPr>
            <a:r>
              <a:rPr lang="en-US" sz="1667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Get your career on the right track with our </a:t>
            </a:r>
            <a:r>
              <a:rPr lang="en-US" sz="1667" b="1">
                <a:solidFill>
                  <a:srgbClr val="28DFF4"/>
                </a:solidFill>
                <a:latin typeface="Poppins Bold"/>
                <a:ea typeface="Poppins Bold"/>
                <a:cs typeface="Poppins Bold"/>
                <a:sym typeface="Poppins Bold"/>
              </a:rPr>
              <a:t>Online Freelancing</a:t>
            </a:r>
            <a:r>
              <a:rPr lang="en-US" sz="1667">
                <a:solidFill>
                  <a:srgbClr val="F2EBF1"/>
                </a:solidFill>
                <a:latin typeface="Poppins"/>
                <a:ea typeface="Poppins"/>
                <a:cs typeface="Poppins"/>
                <a:sym typeface="Poppins"/>
              </a:rPr>
              <a:t> programme.</a:t>
            </a:r>
          </a:p>
        </p:txBody>
      </p:sp>
      <p:sp>
        <p:nvSpPr>
          <p:cNvPr id="7" name="Freeform 7"/>
          <p:cNvSpPr/>
          <p:nvPr/>
        </p:nvSpPr>
        <p:spPr>
          <a:xfrm>
            <a:off x="-1179459" y="2591503"/>
            <a:ext cx="3972069" cy="4007131"/>
          </a:xfrm>
          <a:custGeom>
            <a:avLst/>
            <a:gdLst/>
            <a:ahLst/>
            <a:cxnLst/>
            <a:rect l="l" t="t" r="r" b="b"/>
            <a:pathLst>
              <a:path w="3972069" h="4007131">
                <a:moveTo>
                  <a:pt x="0" y="0"/>
                </a:moveTo>
                <a:lnTo>
                  <a:pt x="3972069" y="0"/>
                </a:lnTo>
                <a:lnTo>
                  <a:pt x="3972069" y="4007131"/>
                </a:lnTo>
                <a:lnTo>
                  <a:pt x="0" y="4007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8" name="Group 8"/>
          <p:cNvGrpSpPr/>
          <p:nvPr/>
        </p:nvGrpSpPr>
        <p:grpSpPr>
          <a:xfrm>
            <a:off x="5856731" y="5398392"/>
            <a:ext cx="2917589" cy="1079924"/>
            <a:chOff x="0" y="0"/>
            <a:chExt cx="1129027" cy="4179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129027" cy="475051"/>
            </a:xfrm>
            <a:prstGeom prst="rect">
              <a:avLst/>
            </a:prstGeom>
          </p:spPr>
          <p:txBody>
            <a:bodyPr lIns="38533" tIns="38533" rIns="38533" bIns="38533" rtlCol="0" anchor="ctr"/>
            <a:lstStyle/>
            <a:p>
              <a:pPr algn="l">
                <a:lnSpc>
                  <a:spcPts val="27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715748" y="6389316"/>
            <a:ext cx="3037852" cy="2223130"/>
          </a:xfrm>
          <a:custGeom>
            <a:avLst/>
            <a:gdLst/>
            <a:ahLst/>
            <a:cxnLst/>
            <a:rect l="l" t="t" r="r" b="b"/>
            <a:pathLst>
              <a:path w="3037852" h="2223130">
                <a:moveTo>
                  <a:pt x="0" y="0"/>
                </a:moveTo>
                <a:lnTo>
                  <a:pt x="3037852" y="0"/>
                </a:lnTo>
                <a:lnTo>
                  <a:pt x="3037852" y="2223131"/>
                </a:lnTo>
                <a:lnTo>
                  <a:pt x="0" y="2223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2" name="Group 12"/>
          <p:cNvGrpSpPr/>
          <p:nvPr/>
        </p:nvGrpSpPr>
        <p:grpSpPr>
          <a:xfrm>
            <a:off x="0" y="8438423"/>
            <a:ext cx="9753600" cy="1315177"/>
            <a:chOff x="0" y="0"/>
            <a:chExt cx="13004800" cy="175356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004800" cy="1753569"/>
              <a:chOff x="0" y="0"/>
              <a:chExt cx="3495470" cy="4713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5398" tIns="35398" rIns="35398" bIns="35398" rtlCol="0" anchor="ctr"/>
              <a:lstStyle/>
              <a:p>
                <a:pPr algn="ctr">
                  <a:lnSpc>
                    <a:spcPts val="1362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730725" y="263807"/>
              <a:ext cx="2559838" cy="1225956"/>
            </a:xfrm>
            <a:custGeom>
              <a:avLst/>
              <a:gdLst/>
              <a:ahLst/>
              <a:cxnLst/>
              <a:rect l="l" t="t" r="r" b="b"/>
              <a:pathLst>
                <a:path w="2559838" h="1225956">
                  <a:moveTo>
                    <a:pt x="0" y="0"/>
                  </a:moveTo>
                  <a:lnTo>
                    <a:pt x="2559838" y="0"/>
                  </a:lnTo>
                  <a:lnTo>
                    <a:pt x="2559838" y="1225956"/>
                  </a:lnTo>
                  <a:lnTo>
                    <a:pt x="0" y="12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3108191" y="79016"/>
              <a:ext cx="2582884" cy="1359243"/>
            </a:xfrm>
            <a:custGeom>
              <a:avLst/>
              <a:gdLst/>
              <a:ahLst/>
              <a:cxnLst/>
              <a:rect l="l" t="t" r="r" b="b"/>
              <a:pathLst>
                <a:path w="2582884" h="1359243">
                  <a:moveTo>
                    <a:pt x="0" y="0"/>
                  </a:moveTo>
                  <a:lnTo>
                    <a:pt x="2582884" y="0"/>
                  </a:lnTo>
                  <a:lnTo>
                    <a:pt x="2582884" y="1359243"/>
                  </a:lnTo>
                  <a:lnTo>
                    <a:pt x="0" y="1359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0781546" y="453089"/>
              <a:ext cx="1774970" cy="785840"/>
            </a:xfrm>
            <a:custGeom>
              <a:avLst/>
              <a:gdLst/>
              <a:ahLst/>
              <a:cxnLst/>
              <a:rect l="l" t="t" r="r" b="b"/>
              <a:pathLst>
                <a:path w="1774970" h="785840">
                  <a:moveTo>
                    <a:pt x="0" y="0"/>
                  </a:moveTo>
                  <a:lnTo>
                    <a:pt x="1774969" y="0"/>
                  </a:lnTo>
                  <a:lnTo>
                    <a:pt x="1774969" y="785840"/>
                  </a:lnTo>
                  <a:lnTo>
                    <a:pt x="0" y="78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2556515" y="476823"/>
              <a:ext cx="86149" cy="86149"/>
            </a:xfrm>
            <a:custGeom>
              <a:avLst/>
              <a:gdLst/>
              <a:ahLst/>
              <a:cxnLst/>
              <a:rect l="l" t="t" r="r" b="b"/>
              <a:pathLst>
                <a:path w="86149" h="86149">
                  <a:moveTo>
                    <a:pt x="0" y="0"/>
                  </a:moveTo>
                  <a:lnTo>
                    <a:pt x="86150" y="0"/>
                  </a:lnTo>
                  <a:lnTo>
                    <a:pt x="86150" y="86149"/>
                  </a:lnTo>
                  <a:lnTo>
                    <a:pt x="0" y="86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73346" y="0"/>
              <a:ext cx="2934844" cy="1753569"/>
            </a:xfrm>
            <a:custGeom>
              <a:avLst/>
              <a:gdLst/>
              <a:ahLst/>
              <a:cxnLst/>
              <a:rect l="l" t="t" r="r" b="b"/>
              <a:pathLst>
                <a:path w="2934844" h="1753569">
                  <a:moveTo>
                    <a:pt x="0" y="0"/>
                  </a:moveTo>
                  <a:lnTo>
                    <a:pt x="2934845" y="0"/>
                  </a:lnTo>
                  <a:lnTo>
                    <a:pt x="2934845" y="1753569"/>
                  </a:lnTo>
                  <a:lnTo>
                    <a:pt x="0" y="175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941416" y="245121"/>
              <a:ext cx="1298326" cy="1263327"/>
            </a:xfrm>
            <a:custGeom>
              <a:avLst/>
              <a:gdLst/>
              <a:ahLst/>
              <a:cxnLst/>
              <a:rect l="l" t="t" r="r" b="b"/>
              <a:pathLst>
                <a:path w="1298326" h="1263327">
                  <a:moveTo>
                    <a:pt x="0" y="0"/>
                  </a:moveTo>
                  <a:lnTo>
                    <a:pt x="1298326" y="0"/>
                  </a:lnTo>
                  <a:lnTo>
                    <a:pt x="1298326" y="1263327"/>
                  </a:lnTo>
                  <a:lnTo>
                    <a:pt x="0" y="126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A56016B4B0CC4FB0B4FF940090355B" ma:contentTypeVersion="10" ma:contentTypeDescription="Ein neues Dokument erstellen." ma:contentTypeScope="" ma:versionID="b27a247133463e064cc48b56fe84be0a">
  <xsd:schema xmlns:xsd="http://www.w3.org/2001/XMLSchema" xmlns:xs="http://www.w3.org/2001/XMLSchema" xmlns:p="http://schemas.microsoft.com/office/2006/metadata/properties" xmlns:ns2="2f1f4107-dc76-42ce-a116-7869bc2ac3ce" targetNamespace="http://schemas.microsoft.com/office/2006/metadata/properties" ma:root="true" ma:fieldsID="c4e38a9dbcfb785121d25c3326395791" ns2:_="">
    <xsd:import namespace="2f1f4107-dc76-42ce-a116-7869bc2ac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f4107-dc76-42ce-a116-7869bc2ac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f4107-dc76-42ce-a116-7869bc2ac3c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411ECE-F93C-4DB9-9283-1DD98FEC7656}"/>
</file>

<file path=customXml/itemProps2.xml><?xml version="1.0" encoding="utf-8"?>
<ds:datastoreItem xmlns:ds="http://schemas.openxmlformats.org/officeDocument/2006/customXml" ds:itemID="{AD698887-5D89-4954-BF3B-BF89C9D10EEE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2f1f4107-dc76-42ce-a116-7869bc2ac3ce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D327B9F-10AC-417C-B246-30503E730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Benutzerdefiniert</PresentationFormat>
  <Paragraphs>20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Poppins</vt:lpstr>
      <vt:lpstr>Calibri</vt:lpstr>
      <vt:lpstr>Poppins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Flyers for GIZ (Facebook Shops Cover (Square))</dc:title>
  <cp:lastModifiedBy>Oliver, Miriam GIZ</cp:lastModifiedBy>
  <cp:revision>3</cp:revision>
  <dcterms:created xsi:type="dcterms:W3CDTF">2006-08-16T00:00:00Z</dcterms:created>
  <dcterms:modified xsi:type="dcterms:W3CDTF">2026-02-03T13:10:01Z</dcterms:modified>
  <dc:identifier>DAGqsfjzVMQ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0x010100A3A56016B4B0CC4FB0B4FF940090355B</vt:lpwstr>
  </property>
  <property fmtid="{D5CDD505-2E9C-101B-9397-08002B2CF9AE}" pid="3" name="MediaServiceImageTags">
    <vt:lpwstr/>
  </property>
</Properties>
</file>