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62" r:id="rId6"/>
    <p:sldId id="263" r:id="rId7"/>
    <p:sldId id="264" r:id="rId8"/>
  </p:sldIdLst>
  <p:sldSz cx="15240000" cy="8572500"/>
  <p:notesSz cx="6858000" cy="9144000"/>
  <p:embeddedFontLst>
    <p:embeddedFont>
      <p:font typeface="Futura Bold" panose="020B0604020202020204" charset="0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8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Miriam GIZ" userId="fd5243e0-69b7-41ea-8209-dad9ae5c34d4" providerId="ADAL" clId="{62C11BC9-FB81-441E-AB80-E61B01F16009}"/>
    <pc:docChg chg="modSld">
      <pc:chgData name="Oliver, Miriam GIZ" userId="fd5243e0-69b7-41ea-8209-dad9ae5c34d4" providerId="ADAL" clId="{62C11BC9-FB81-441E-AB80-E61B01F16009}" dt="2026-02-03T13:11:04.487" v="7" actId="2711"/>
      <pc:docMkLst>
        <pc:docMk/>
      </pc:docMkLst>
      <pc:sldChg chg="modSp mod">
        <pc:chgData name="Oliver, Miriam GIZ" userId="fd5243e0-69b7-41ea-8209-dad9ae5c34d4" providerId="ADAL" clId="{62C11BC9-FB81-441E-AB80-E61B01F16009}" dt="2026-02-03T13:10:20.296" v="1" actId="2711"/>
        <pc:sldMkLst>
          <pc:docMk/>
          <pc:sldMk cId="0" sldId="261"/>
        </pc:sldMkLst>
        <pc:spChg chg="mod">
          <ac:chgData name="Oliver, Miriam GIZ" userId="fd5243e0-69b7-41ea-8209-dad9ae5c34d4" providerId="ADAL" clId="{62C11BC9-FB81-441E-AB80-E61B01F16009}" dt="2026-02-03T13:10:11.136" v="0" actId="2711"/>
          <ac:spMkLst>
            <pc:docMk/>
            <pc:sldMk cId="0" sldId="261"/>
            <ac:spMk id="4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10:20.296" v="1" actId="2711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10:33.272" v="3" actId="2711"/>
        <pc:sldMkLst>
          <pc:docMk/>
          <pc:sldMk cId="0" sldId="262"/>
        </pc:sldMkLst>
        <pc:spChg chg="mod">
          <ac:chgData name="Oliver, Miriam GIZ" userId="fd5243e0-69b7-41ea-8209-dad9ae5c34d4" providerId="ADAL" clId="{62C11BC9-FB81-441E-AB80-E61B01F16009}" dt="2026-02-03T13:10:27.154" v="2" actId="2711"/>
          <ac:spMkLst>
            <pc:docMk/>
            <pc:sldMk cId="0" sldId="262"/>
            <ac:spMk id="6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10:33.272" v="3" actId="2711"/>
          <ac:spMkLst>
            <pc:docMk/>
            <pc:sldMk cId="0" sldId="262"/>
            <ac:spMk id="7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10:51.008" v="5" actId="2711"/>
        <pc:sldMkLst>
          <pc:docMk/>
          <pc:sldMk cId="0" sldId="263"/>
        </pc:sldMkLst>
        <pc:spChg chg="mod">
          <ac:chgData name="Oliver, Miriam GIZ" userId="fd5243e0-69b7-41ea-8209-dad9ae5c34d4" providerId="ADAL" clId="{62C11BC9-FB81-441E-AB80-E61B01F16009}" dt="2026-02-03T13:10:45.183" v="4" actId="2711"/>
          <ac:spMkLst>
            <pc:docMk/>
            <pc:sldMk cId="0" sldId="263"/>
            <ac:spMk id="3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10:51.008" v="5" actId="2711"/>
          <ac:spMkLst>
            <pc:docMk/>
            <pc:sldMk cId="0" sldId="263"/>
            <ac:spMk id="8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11:04.487" v="7" actId="2711"/>
        <pc:sldMkLst>
          <pc:docMk/>
          <pc:sldMk cId="0" sldId="264"/>
        </pc:sldMkLst>
        <pc:spChg chg="mod">
          <ac:chgData name="Oliver, Miriam GIZ" userId="fd5243e0-69b7-41ea-8209-dad9ae5c34d4" providerId="ADAL" clId="{62C11BC9-FB81-441E-AB80-E61B01F16009}" dt="2026-02-03T13:10:59.187" v="6" actId="2711"/>
          <ac:spMkLst>
            <pc:docMk/>
            <pc:sldMk cId="0" sldId="264"/>
            <ac:spMk id="5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11:04.487" v="7" actId="2711"/>
          <ac:spMkLst>
            <pc:docMk/>
            <pc:sldMk cId="0" sldId="26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jpe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3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1.sv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jpeg"/><Relationship Id="rId5" Type="http://schemas.openxmlformats.org/officeDocument/2006/relationships/image" Target="../media/image26.sv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427625" y="5173285"/>
            <a:ext cx="4751163" cy="5083929"/>
          </a:xfrm>
          <a:custGeom>
            <a:avLst/>
            <a:gdLst/>
            <a:ahLst/>
            <a:cxnLst/>
            <a:rect l="l" t="t" r="r" b="b"/>
            <a:pathLst>
              <a:path w="4751163" h="5083929">
                <a:moveTo>
                  <a:pt x="4751163" y="0"/>
                </a:moveTo>
                <a:lnTo>
                  <a:pt x="0" y="0"/>
                </a:lnTo>
                <a:lnTo>
                  <a:pt x="0" y="5083930"/>
                </a:lnTo>
                <a:lnTo>
                  <a:pt x="4751163" y="5083930"/>
                </a:lnTo>
                <a:lnTo>
                  <a:pt x="4751163" y="0"/>
                </a:lnTo>
                <a:close/>
              </a:path>
            </a:pathLst>
          </a:custGeom>
          <a:blipFill>
            <a:blip r:embed="rId2">
              <a:alphaModFix amt="8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5400000">
            <a:off x="10315587" y="-718363"/>
            <a:ext cx="5127107" cy="5486204"/>
          </a:xfrm>
          <a:custGeom>
            <a:avLst/>
            <a:gdLst/>
            <a:ahLst/>
            <a:cxnLst/>
            <a:rect l="l" t="t" r="r" b="b"/>
            <a:pathLst>
              <a:path w="5127107" h="5486204">
                <a:moveTo>
                  <a:pt x="0" y="0"/>
                </a:moveTo>
                <a:lnTo>
                  <a:pt x="5127107" y="0"/>
                </a:lnTo>
                <a:lnTo>
                  <a:pt x="5127107" y="5486204"/>
                </a:lnTo>
                <a:lnTo>
                  <a:pt x="0" y="5486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1118314" y="394325"/>
            <a:ext cx="5227331" cy="40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4513" b="1" dirty="0">
                <a:solidFill>
                  <a:srgbClr val="EEEEEE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your </a:t>
            </a:r>
          </a:p>
          <a:p>
            <a:pPr algn="l">
              <a:lnSpc>
                <a:spcPts val="5492"/>
              </a:lnSpc>
            </a:pPr>
            <a:r>
              <a:rPr lang="en-US" sz="5038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TIME</a:t>
            </a:r>
            <a:r>
              <a:rPr lang="en-US" sz="5038" b="1" dirty="0">
                <a:solidFill>
                  <a:srgbClr val="AEC1C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</a:p>
          <a:p>
            <a:pPr algn="l">
              <a:lnSpc>
                <a:spcPts val="4919"/>
              </a:lnSpc>
            </a:pPr>
            <a:r>
              <a:rPr lang="en-US" sz="4513" b="1" dirty="0">
                <a:solidFill>
                  <a:srgbClr val="EEEEEE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Your </a:t>
            </a:r>
          </a:p>
          <a:p>
            <a:pPr algn="l">
              <a:lnSpc>
                <a:spcPts val="5492"/>
              </a:lnSpc>
            </a:pPr>
            <a:r>
              <a:rPr lang="en-US" sz="5038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TERMS</a:t>
            </a:r>
            <a:r>
              <a:rPr lang="en-US" sz="5038" b="1" dirty="0">
                <a:solidFill>
                  <a:srgbClr val="AEC1C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</a:p>
          <a:p>
            <a:pPr algn="l">
              <a:lnSpc>
                <a:spcPts val="4919"/>
              </a:lnSpc>
            </a:pPr>
            <a:r>
              <a:rPr lang="en-US" sz="4513" b="1" dirty="0">
                <a:solidFill>
                  <a:srgbClr val="EEEEEE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Your </a:t>
            </a:r>
          </a:p>
          <a:p>
            <a:pPr algn="l">
              <a:lnSpc>
                <a:spcPts val="5492"/>
              </a:lnSpc>
            </a:pPr>
            <a:r>
              <a:rPr lang="en-US" sz="5038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TOMORROW</a:t>
            </a:r>
          </a:p>
        </p:txBody>
      </p:sp>
      <p:sp>
        <p:nvSpPr>
          <p:cNvPr id="5" name="Freeform 5"/>
          <p:cNvSpPr/>
          <p:nvPr/>
        </p:nvSpPr>
        <p:spPr>
          <a:xfrm>
            <a:off x="5524479" y="1924838"/>
            <a:ext cx="7116152" cy="5382399"/>
          </a:xfrm>
          <a:custGeom>
            <a:avLst/>
            <a:gdLst/>
            <a:ahLst/>
            <a:cxnLst/>
            <a:rect l="l" t="t" r="r" b="b"/>
            <a:pathLst>
              <a:path w="7116152" h="5382399">
                <a:moveTo>
                  <a:pt x="0" y="0"/>
                </a:moveTo>
                <a:lnTo>
                  <a:pt x="7116152" y="0"/>
                </a:lnTo>
                <a:lnTo>
                  <a:pt x="7116152" y="5382399"/>
                </a:lnTo>
                <a:lnTo>
                  <a:pt x="0" y="5382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118314" y="4491815"/>
            <a:ext cx="4643758" cy="5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1"/>
              </a:lnSpc>
              <a:spcBef>
                <a:spcPct val="0"/>
              </a:spcBef>
            </a:pP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Grow your career through online freelancing  with our </a:t>
            </a:r>
            <a:r>
              <a:rPr lang="en-US" sz="1465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Online Freelancing</a:t>
            </a: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465" dirty="0" err="1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programme</a:t>
            </a: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008801" y="2309330"/>
            <a:ext cx="3231199" cy="1057031"/>
            <a:chOff x="0" y="0"/>
            <a:chExt cx="1277466" cy="417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7466" cy="417901"/>
            </a:xfrm>
            <a:custGeom>
              <a:avLst/>
              <a:gdLst/>
              <a:ahLst/>
              <a:cxnLst/>
              <a:rect l="l" t="t" r="r" b="b"/>
              <a:pathLst>
                <a:path w="1277466" h="417901">
                  <a:moveTo>
                    <a:pt x="0" y="0"/>
                  </a:moveTo>
                  <a:lnTo>
                    <a:pt x="1277466" y="0"/>
                  </a:lnTo>
                  <a:lnTo>
                    <a:pt x="1277466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77466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" name="Freeform 20"/>
          <p:cNvSpPr/>
          <p:nvPr/>
        </p:nvSpPr>
        <p:spPr>
          <a:xfrm rot="-5400000">
            <a:off x="2646601" y="-2468809"/>
            <a:ext cx="5127107" cy="5486204"/>
          </a:xfrm>
          <a:custGeom>
            <a:avLst/>
            <a:gdLst/>
            <a:ahLst/>
            <a:cxnLst/>
            <a:rect l="l" t="t" r="r" b="b"/>
            <a:pathLst>
              <a:path w="5127107" h="5486204">
                <a:moveTo>
                  <a:pt x="0" y="0"/>
                </a:moveTo>
                <a:lnTo>
                  <a:pt x="5127107" y="0"/>
                </a:lnTo>
                <a:lnTo>
                  <a:pt x="5127107" y="5486204"/>
                </a:lnTo>
                <a:lnTo>
                  <a:pt x="0" y="5486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09669" y="4610148"/>
            <a:ext cx="3563620" cy="3563620"/>
          </a:xfrm>
          <a:custGeom>
            <a:avLst/>
            <a:gdLst/>
            <a:ahLst/>
            <a:cxnLst/>
            <a:rect l="l" t="t" r="r" b="b"/>
            <a:pathLst>
              <a:path w="3563620" h="3563620">
                <a:moveTo>
                  <a:pt x="0" y="0"/>
                </a:moveTo>
                <a:lnTo>
                  <a:pt x="3563620" y="0"/>
                </a:lnTo>
                <a:lnTo>
                  <a:pt x="3563620" y="3563620"/>
                </a:lnTo>
                <a:lnTo>
                  <a:pt x="0" y="3563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633659" y="3933802"/>
            <a:ext cx="3536152" cy="3536152"/>
          </a:xfrm>
          <a:custGeom>
            <a:avLst/>
            <a:gdLst/>
            <a:ahLst/>
            <a:cxnLst/>
            <a:rect l="l" t="t" r="r" b="b"/>
            <a:pathLst>
              <a:path w="3536152" h="3536152">
                <a:moveTo>
                  <a:pt x="0" y="0"/>
                </a:moveTo>
                <a:lnTo>
                  <a:pt x="3536152" y="0"/>
                </a:lnTo>
                <a:lnTo>
                  <a:pt x="3536152" y="3536152"/>
                </a:lnTo>
                <a:lnTo>
                  <a:pt x="0" y="353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rot="5400000">
            <a:off x="38076" y="-38076"/>
            <a:ext cx="4610148" cy="4686300"/>
          </a:xfrm>
          <a:custGeom>
            <a:avLst/>
            <a:gdLst/>
            <a:ahLst/>
            <a:cxnLst/>
            <a:rect l="l" t="t" r="r" b="b"/>
            <a:pathLst>
              <a:path w="4610148" h="4686300">
                <a:moveTo>
                  <a:pt x="0" y="0"/>
                </a:moveTo>
                <a:lnTo>
                  <a:pt x="4610148" y="0"/>
                </a:lnTo>
                <a:lnTo>
                  <a:pt x="4610148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227198" y="2153307"/>
            <a:ext cx="6494604" cy="5868760"/>
          </a:xfrm>
          <a:custGeom>
            <a:avLst/>
            <a:gdLst/>
            <a:ahLst/>
            <a:cxnLst/>
            <a:rect l="l" t="t" r="r" b="b"/>
            <a:pathLst>
              <a:path w="6494604" h="5868760">
                <a:moveTo>
                  <a:pt x="0" y="0"/>
                </a:moveTo>
                <a:lnTo>
                  <a:pt x="6494603" y="0"/>
                </a:lnTo>
                <a:lnTo>
                  <a:pt x="6494603" y="5868760"/>
                </a:lnTo>
                <a:lnTo>
                  <a:pt x="0" y="5868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140568" y="692640"/>
            <a:ext cx="8212411" cy="177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16"/>
              </a:lnSpc>
              <a:spcBef>
                <a:spcPct val="0"/>
              </a:spcBef>
            </a:pPr>
            <a:r>
              <a:rPr lang="en-US" sz="5519" b="1" u="none" strike="noStrike" dirty="0">
                <a:solidFill>
                  <a:srgbClr val="EEEEEE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BUILD YOUR BRAND</a:t>
            </a:r>
          </a:p>
          <a:p>
            <a:pPr marL="0" lvl="0" indent="0" algn="l">
              <a:lnSpc>
                <a:spcPts val="7381"/>
              </a:lnSpc>
              <a:spcBef>
                <a:spcPct val="0"/>
              </a:spcBef>
            </a:pPr>
            <a:r>
              <a:rPr lang="en-US" sz="6772" b="1" u="none" strike="noStrike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SET YOUR PRICE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0568" y="2561640"/>
            <a:ext cx="5816147" cy="65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9"/>
              </a:lnSpc>
              <a:spcBef>
                <a:spcPct val="0"/>
              </a:spcBef>
            </a:pPr>
            <a:r>
              <a:rPr lang="en-US" sz="1835" dirty="0" err="1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Seemlessly</a:t>
            </a:r>
            <a:r>
              <a:rPr lang="en-US" sz="183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navigate the gig economy with our </a:t>
            </a:r>
            <a:r>
              <a:rPr lang="en-US" sz="1835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Online Freelancing</a:t>
            </a:r>
            <a:r>
              <a:rPr lang="en-US" sz="183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835" dirty="0" err="1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programme</a:t>
            </a:r>
            <a:r>
              <a:rPr lang="en-US" sz="183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10807098" y="0"/>
            <a:ext cx="4432902" cy="4506127"/>
          </a:xfrm>
          <a:custGeom>
            <a:avLst/>
            <a:gdLst/>
            <a:ahLst/>
            <a:cxnLst/>
            <a:rect l="l" t="t" r="r" b="b"/>
            <a:pathLst>
              <a:path w="4432902" h="4506127">
                <a:moveTo>
                  <a:pt x="0" y="0"/>
                </a:moveTo>
                <a:lnTo>
                  <a:pt x="4432902" y="0"/>
                </a:lnTo>
                <a:lnTo>
                  <a:pt x="4432902" y="4506127"/>
                </a:lnTo>
                <a:lnTo>
                  <a:pt x="0" y="450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12296813" y="3249246"/>
            <a:ext cx="2943187" cy="949152"/>
            <a:chOff x="0" y="0"/>
            <a:chExt cx="1295853" cy="417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5852" cy="417901"/>
            </a:xfrm>
            <a:custGeom>
              <a:avLst/>
              <a:gdLst/>
              <a:ahLst/>
              <a:cxnLst/>
              <a:rect l="l" t="t" r="r" b="b"/>
              <a:pathLst>
                <a:path w="1295852" h="417901">
                  <a:moveTo>
                    <a:pt x="0" y="0"/>
                  </a:moveTo>
                  <a:lnTo>
                    <a:pt x="1295852" y="0"/>
                  </a:lnTo>
                  <a:lnTo>
                    <a:pt x="1295852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95853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473289" y="7691197"/>
            <a:ext cx="64612" cy="64612"/>
          </a:xfrm>
          <a:custGeom>
            <a:avLst/>
            <a:gdLst/>
            <a:ahLst/>
            <a:cxnLst/>
            <a:rect l="l" t="t" r="r" b="b"/>
            <a:pathLst>
              <a:path w="64612" h="64612">
                <a:moveTo>
                  <a:pt x="0" y="0"/>
                </a:moveTo>
                <a:lnTo>
                  <a:pt x="64612" y="0"/>
                </a:lnTo>
                <a:lnTo>
                  <a:pt x="64612" y="64611"/>
                </a:lnTo>
                <a:lnTo>
                  <a:pt x="0" y="64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13178066" y="7451691"/>
            <a:ext cx="1090815" cy="15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"/>
              </a:lnSpc>
              <a:spcBef>
                <a:spcPct val="0"/>
              </a:spcBef>
            </a:pPr>
            <a:r>
              <a:rPr lang="en-US" sz="788" b="1">
                <a:solidFill>
                  <a:srgbClr val="484747"/>
                </a:solidFill>
                <a:latin typeface="Futura Bold"/>
                <a:ea typeface="Futura Bold"/>
                <a:cs typeface="Futura Bold"/>
                <a:sym typeface="Futura Bold"/>
              </a:rPr>
              <a:t>In cooperation with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7581053"/>
            <a:ext cx="15240000" cy="1019392"/>
            <a:chOff x="0" y="0"/>
            <a:chExt cx="7046424" cy="4713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46423" cy="471330"/>
            </a:xfrm>
            <a:custGeom>
              <a:avLst/>
              <a:gdLst/>
              <a:ahLst/>
              <a:cxnLst/>
              <a:rect l="l" t="t" r="r" b="b"/>
              <a:pathLst>
                <a:path w="7046423" h="471330">
                  <a:moveTo>
                    <a:pt x="0" y="0"/>
                  </a:moveTo>
                  <a:lnTo>
                    <a:pt x="7046423" y="0"/>
                  </a:lnTo>
                  <a:lnTo>
                    <a:pt x="7046423" y="471330"/>
                  </a:lnTo>
                  <a:lnTo>
                    <a:pt x="0" y="471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046424" cy="490380"/>
            </a:xfrm>
            <a:prstGeom prst="rect">
              <a:avLst/>
            </a:prstGeom>
          </p:spPr>
          <p:txBody>
            <a:bodyPr lIns="27437" tIns="27437" rIns="27437" bIns="27437" rtlCol="0" anchor="ctr"/>
            <a:lstStyle/>
            <a:p>
              <a:pPr algn="ctr">
                <a:lnSpc>
                  <a:spcPts val="143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169864" y="7734410"/>
            <a:ext cx="1488095" cy="712678"/>
          </a:xfrm>
          <a:custGeom>
            <a:avLst/>
            <a:gdLst/>
            <a:ahLst/>
            <a:cxnLst/>
            <a:rect l="l" t="t" r="r" b="b"/>
            <a:pathLst>
              <a:path w="1488095" h="712678">
                <a:moveTo>
                  <a:pt x="0" y="0"/>
                </a:moveTo>
                <a:lnTo>
                  <a:pt x="1488095" y="0"/>
                </a:lnTo>
                <a:lnTo>
                  <a:pt x="1488095" y="712678"/>
                </a:lnTo>
                <a:lnTo>
                  <a:pt x="0" y="712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385" b="-138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3668319" y="7626987"/>
            <a:ext cx="1501492" cy="790160"/>
          </a:xfrm>
          <a:custGeom>
            <a:avLst/>
            <a:gdLst/>
            <a:ahLst/>
            <a:cxnLst/>
            <a:rect l="l" t="t" r="r" b="b"/>
            <a:pathLst>
              <a:path w="1501492" h="790160">
                <a:moveTo>
                  <a:pt x="0" y="0"/>
                </a:moveTo>
                <a:lnTo>
                  <a:pt x="1501492" y="0"/>
                </a:lnTo>
                <a:lnTo>
                  <a:pt x="1501492" y="790160"/>
                </a:lnTo>
                <a:lnTo>
                  <a:pt x="0" y="79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9" name="Group 19"/>
          <p:cNvGrpSpPr/>
          <p:nvPr/>
        </p:nvGrpSpPr>
        <p:grpSpPr>
          <a:xfrm>
            <a:off x="13779188" y="7761239"/>
            <a:ext cx="1081913" cy="599140"/>
            <a:chOff x="0" y="0"/>
            <a:chExt cx="1442550" cy="798853"/>
          </a:xfrm>
        </p:grpSpPr>
        <p:sp>
          <p:nvSpPr>
            <p:cNvPr id="20" name="Freeform 20"/>
            <p:cNvSpPr/>
            <p:nvPr/>
          </p:nvSpPr>
          <p:spPr>
            <a:xfrm>
              <a:off x="0" y="189750"/>
              <a:ext cx="1375776" cy="609103"/>
            </a:xfrm>
            <a:custGeom>
              <a:avLst/>
              <a:gdLst/>
              <a:ahLst/>
              <a:cxnLst/>
              <a:rect l="l" t="t" r="r" b="b"/>
              <a:pathLst>
                <a:path w="1375776" h="609103">
                  <a:moveTo>
                    <a:pt x="0" y="0"/>
                  </a:moveTo>
                  <a:lnTo>
                    <a:pt x="1375776" y="0"/>
                  </a:lnTo>
                  <a:lnTo>
                    <a:pt x="1375776" y="609103"/>
                  </a:lnTo>
                  <a:lnTo>
                    <a:pt x="0" y="609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375776" y="208146"/>
              <a:ext cx="66774" cy="66774"/>
            </a:xfrm>
            <a:custGeom>
              <a:avLst/>
              <a:gdLst/>
              <a:ahLst/>
              <a:cxnLst/>
              <a:rect l="l" t="t" r="r" b="b"/>
              <a:pathLst>
                <a:path w="66774" h="66774">
                  <a:moveTo>
                    <a:pt x="0" y="0"/>
                  </a:moveTo>
                  <a:lnTo>
                    <a:pt x="66774" y="0"/>
                  </a:lnTo>
                  <a:lnTo>
                    <a:pt x="66774" y="66774"/>
                  </a:lnTo>
                  <a:lnTo>
                    <a:pt x="0" y="6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7208" y="-19050"/>
              <a:ext cx="1127318" cy="13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5"/>
                </a:lnSpc>
                <a:spcBef>
                  <a:spcPct val="0"/>
                </a:spcBef>
              </a:pPr>
              <a:r>
                <a:rPr lang="en-US" sz="611" b="1">
                  <a:solidFill>
                    <a:srgbClr val="484747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In cooperation with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416520" y="7581053"/>
            <a:ext cx="1706095" cy="1019392"/>
          </a:xfrm>
          <a:custGeom>
            <a:avLst/>
            <a:gdLst/>
            <a:ahLst/>
            <a:cxnLst/>
            <a:rect l="l" t="t" r="r" b="b"/>
            <a:pathLst>
              <a:path w="1706095" h="1019392">
                <a:moveTo>
                  <a:pt x="0" y="0"/>
                </a:moveTo>
                <a:lnTo>
                  <a:pt x="1706095" y="0"/>
                </a:lnTo>
                <a:lnTo>
                  <a:pt x="1706095" y="1019392"/>
                </a:lnTo>
                <a:lnTo>
                  <a:pt x="0" y="10193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7293886" y="7723548"/>
            <a:ext cx="754748" cy="734402"/>
          </a:xfrm>
          <a:custGeom>
            <a:avLst/>
            <a:gdLst/>
            <a:ahLst/>
            <a:cxnLst/>
            <a:rect l="l" t="t" r="r" b="b"/>
            <a:pathLst>
              <a:path w="754748" h="734402">
                <a:moveTo>
                  <a:pt x="0" y="0"/>
                </a:moveTo>
                <a:lnTo>
                  <a:pt x="754749" y="0"/>
                </a:lnTo>
                <a:lnTo>
                  <a:pt x="754749" y="734402"/>
                </a:lnTo>
                <a:lnTo>
                  <a:pt x="0" y="734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385" b="-1385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30850">
            <a:off x="-827324" y="3924911"/>
            <a:ext cx="3369147" cy="3350770"/>
          </a:xfrm>
          <a:custGeom>
            <a:avLst/>
            <a:gdLst/>
            <a:ahLst/>
            <a:cxnLst/>
            <a:rect l="l" t="t" r="r" b="b"/>
            <a:pathLst>
              <a:path w="3369147" h="3350770">
                <a:moveTo>
                  <a:pt x="0" y="0"/>
                </a:moveTo>
                <a:lnTo>
                  <a:pt x="3369148" y="0"/>
                </a:lnTo>
                <a:lnTo>
                  <a:pt x="3369148" y="3350770"/>
                </a:lnTo>
                <a:lnTo>
                  <a:pt x="0" y="335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3077129" y="933450"/>
            <a:ext cx="5575508" cy="303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5582" b="1" dirty="0">
                <a:solidFill>
                  <a:srgbClr val="F2EBF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work from </a:t>
            </a:r>
          </a:p>
          <a:p>
            <a:pPr algn="l">
              <a:lnSpc>
                <a:spcPts val="6269"/>
              </a:lnSpc>
            </a:pPr>
            <a:r>
              <a:rPr lang="en-US" sz="6599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ANYWHERE</a:t>
            </a:r>
          </a:p>
          <a:p>
            <a:pPr algn="l">
              <a:lnSpc>
                <a:spcPts val="5303"/>
              </a:lnSpc>
            </a:pPr>
            <a:r>
              <a:rPr lang="en-US" sz="5582" b="1" dirty="0">
                <a:solidFill>
                  <a:srgbClr val="F2EBF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Succeed </a:t>
            </a:r>
          </a:p>
          <a:p>
            <a:pPr algn="l">
              <a:lnSpc>
                <a:spcPts val="6269"/>
              </a:lnSpc>
            </a:pPr>
            <a:r>
              <a:rPr lang="en-US" sz="6599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EVERYWHERE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13677113" y="3522105"/>
            <a:ext cx="4179177" cy="4156381"/>
          </a:xfrm>
          <a:custGeom>
            <a:avLst/>
            <a:gdLst/>
            <a:ahLst/>
            <a:cxnLst/>
            <a:rect l="l" t="t" r="r" b="b"/>
            <a:pathLst>
              <a:path w="4179177" h="4156381">
                <a:moveTo>
                  <a:pt x="0" y="0"/>
                </a:moveTo>
                <a:lnTo>
                  <a:pt x="4179177" y="0"/>
                </a:lnTo>
                <a:lnTo>
                  <a:pt x="4179177" y="4156381"/>
                </a:lnTo>
                <a:lnTo>
                  <a:pt x="0" y="4156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0143769" y="-933752"/>
            <a:ext cx="4238981" cy="4215859"/>
          </a:xfrm>
          <a:custGeom>
            <a:avLst/>
            <a:gdLst/>
            <a:ahLst/>
            <a:cxnLst/>
            <a:rect l="l" t="t" r="r" b="b"/>
            <a:pathLst>
              <a:path w="4238981" h="4215859">
                <a:moveTo>
                  <a:pt x="0" y="0"/>
                </a:moveTo>
                <a:lnTo>
                  <a:pt x="4238981" y="0"/>
                </a:lnTo>
                <a:lnTo>
                  <a:pt x="4238981" y="4215859"/>
                </a:lnTo>
                <a:lnTo>
                  <a:pt x="0" y="4215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9430850">
            <a:off x="-159432" y="-889271"/>
            <a:ext cx="2908001" cy="2892140"/>
          </a:xfrm>
          <a:custGeom>
            <a:avLst/>
            <a:gdLst/>
            <a:ahLst/>
            <a:cxnLst/>
            <a:rect l="l" t="t" r="r" b="b"/>
            <a:pathLst>
              <a:path w="2908001" h="2892140">
                <a:moveTo>
                  <a:pt x="0" y="0"/>
                </a:moveTo>
                <a:lnTo>
                  <a:pt x="2908001" y="0"/>
                </a:lnTo>
                <a:lnTo>
                  <a:pt x="2908001" y="2892139"/>
                </a:lnTo>
                <a:lnTo>
                  <a:pt x="0" y="2892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flipH="1">
            <a:off x="8279312" y="3223439"/>
            <a:ext cx="5562261" cy="4338564"/>
          </a:xfrm>
          <a:custGeom>
            <a:avLst/>
            <a:gdLst/>
            <a:ahLst/>
            <a:cxnLst/>
            <a:rect l="l" t="t" r="r" b="b"/>
            <a:pathLst>
              <a:path w="5562261" h="4338564">
                <a:moveTo>
                  <a:pt x="5562261" y="0"/>
                </a:moveTo>
                <a:lnTo>
                  <a:pt x="0" y="0"/>
                </a:lnTo>
                <a:lnTo>
                  <a:pt x="0" y="4338564"/>
                </a:lnTo>
                <a:lnTo>
                  <a:pt x="5562261" y="4338564"/>
                </a:lnTo>
                <a:lnTo>
                  <a:pt x="556226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3094172" y="3996145"/>
            <a:ext cx="4643758" cy="5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1"/>
              </a:lnSpc>
              <a:spcBef>
                <a:spcPct val="0"/>
              </a:spcBef>
            </a:pP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Gain access to global projects and grow your career with our </a:t>
            </a:r>
            <a:r>
              <a:rPr lang="en-US" sz="1465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Online Freelancing</a:t>
            </a: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465" dirty="0" err="1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programme</a:t>
            </a: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077129" y="4795780"/>
            <a:ext cx="3522086" cy="1303674"/>
            <a:chOff x="0" y="0"/>
            <a:chExt cx="1129027" cy="417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3623032" cy="2651371"/>
          </a:xfrm>
          <a:custGeom>
            <a:avLst/>
            <a:gdLst/>
            <a:ahLst/>
            <a:cxnLst/>
            <a:rect l="l" t="t" r="r" b="b"/>
            <a:pathLst>
              <a:path w="3623032" h="2651371">
                <a:moveTo>
                  <a:pt x="0" y="0"/>
                </a:moveTo>
                <a:lnTo>
                  <a:pt x="3623032" y="0"/>
                </a:lnTo>
                <a:lnTo>
                  <a:pt x="3623032" y="2651371"/>
                </a:lnTo>
                <a:lnTo>
                  <a:pt x="0" y="265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689149" y="1102283"/>
            <a:ext cx="4356114" cy="4394566"/>
          </a:xfrm>
          <a:custGeom>
            <a:avLst/>
            <a:gdLst/>
            <a:ahLst/>
            <a:cxnLst/>
            <a:rect l="l" t="t" r="r" b="b"/>
            <a:pathLst>
              <a:path w="4356114" h="4394566">
                <a:moveTo>
                  <a:pt x="0" y="0"/>
                </a:moveTo>
                <a:lnTo>
                  <a:pt x="4356114" y="0"/>
                </a:lnTo>
                <a:lnTo>
                  <a:pt x="4356114" y="4394566"/>
                </a:lnTo>
                <a:lnTo>
                  <a:pt x="0" y="4394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834650" y="1114176"/>
            <a:ext cx="6936449" cy="6141911"/>
          </a:xfrm>
          <a:custGeom>
            <a:avLst/>
            <a:gdLst/>
            <a:ahLst/>
            <a:cxnLst/>
            <a:rect l="l" t="t" r="r" b="b"/>
            <a:pathLst>
              <a:path w="6936449" h="6141911">
                <a:moveTo>
                  <a:pt x="0" y="0"/>
                </a:moveTo>
                <a:lnTo>
                  <a:pt x="6936449" y="0"/>
                </a:lnTo>
                <a:lnTo>
                  <a:pt x="6936449" y="6141910"/>
                </a:lnTo>
                <a:lnTo>
                  <a:pt x="0" y="6141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9045247" y="655886"/>
            <a:ext cx="4395636" cy="328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18"/>
              </a:lnSpc>
            </a:pPr>
            <a:r>
              <a:rPr lang="en-US" sz="5455" b="1" dirty="0">
                <a:solidFill>
                  <a:srgbClr val="F2EBF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turn your</a:t>
            </a:r>
          </a:p>
          <a:p>
            <a:pPr algn="r">
              <a:lnSpc>
                <a:spcPts val="6985"/>
              </a:lnSpc>
            </a:pPr>
            <a:r>
              <a:rPr lang="en-US" sz="6782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TALENT</a:t>
            </a:r>
          </a:p>
          <a:p>
            <a:pPr algn="r">
              <a:lnSpc>
                <a:spcPts val="5618"/>
              </a:lnSpc>
            </a:pPr>
            <a:r>
              <a:rPr lang="en-US" sz="5455" b="1" dirty="0">
                <a:solidFill>
                  <a:srgbClr val="F2EBF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INTO</a:t>
            </a:r>
          </a:p>
          <a:p>
            <a:pPr algn="r">
              <a:lnSpc>
                <a:spcPts val="6985"/>
              </a:lnSpc>
            </a:pPr>
            <a:r>
              <a:rPr lang="en-US" sz="6782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INCOME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45247" y="3899490"/>
            <a:ext cx="4469321" cy="5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1"/>
              </a:lnSpc>
              <a:spcBef>
                <a:spcPct val="0"/>
              </a:spcBef>
            </a:pP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Get your career on the right track with our </a:t>
            </a:r>
            <a:r>
              <a:rPr lang="en-US" sz="1465" b="1" dirty="0">
                <a:solidFill>
                  <a:srgbClr val="28DFF4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Online Freelancing</a:t>
            </a: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465" dirty="0" err="1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programme</a:t>
            </a:r>
            <a:r>
              <a:rPr lang="en-US" sz="1465" dirty="0">
                <a:solidFill>
                  <a:srgbClr val="F2EBF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-1346102" y="3299566"/>
            <a:ext cx="3491076" cy="3521893"/>
          </a:xfrm>
          <a:custGeom>
            <a:avLst/>
            <a:gdLst/>
            <a:ahLst/>
            <a:cxnLst/>
            <a:rect l="l" t="t" r="r" b="b"/>
            <a:pathLst>
              <a:path w="3491076" h="3521893">
                <a:moveTo>
                  <a:pt x="0" y="0"/>
                </a:moveTo>
                <a:lnTo>
                  <a:pt x="3491076" y="0"/>
                </a:lnTo>
                <a:lnTo>
                  <a:pt x="3491076" y="3521892"/>
                </a:lnTo>
                <a:lnTo>
                  <a:pt x="0" y="3521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10950281" y="4744680"/>
            <a:ext cx="2564287" cy="949152"/>
            <a:chOff x="0" y="0"/>
            <a:chExt cx="1129027" cy="4179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563917" y="5611149"/>
            <a:ext cx="2676083" cy="1958384"/>
          </a:xfrm>
          <a:custGeom>
            <a:avLst/>
            <a:gdLst/>
            <a:ahLst/>
            <a:cxnLst/>
            <a:rect l="l" t="t" r="r" b="b"/>
            <a:pathLst>
              <a:path w="2676083" h="1958384">
                <a:moveTo>
                  <a:pt x="0" y="0"/>
                </a:moveTo>
                <a:lnTo>
                  <a:pt x="2676083" y="0"/>
                </a:lnTo>
                <a:lnTo>
                  <a:pt x="2676083" y="1958384"/>
                </a:lnTo>
                <a:lnTo>
                  <a:pt x="0" y="195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2" name="Group 12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753757" y="-2317717"/>
            <a:ext cx="4356114" cy="4394566"/>
          </a:xfrm>
          <a:custGeom>
            <a:avLst/>
            <a:gdLst/>
            <a:ahLst/>
            <a:cxnLst/>
            <a:rect l="l" t="t" r="r" b="b"/>
            <a:pathLst>
              <a:path w="4356114" h="4394566">
                <a:moveTo>
                  <a:pt x="0" y="0"/>
                </a:moveTo>
                <a:lnTo>
                  <a:pt x="4356114" y="0"/>
                </a:lnTo>
                <a:lnTo>
                  <a:pt x="4356114" y="4394567"/>
                </a:lnTo>
                <a:lnTo>
                  <a:pt x="0" y="4394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56016B4B0CC4FB0B4FF940090355B" ma:contentTypeVersion="10" ma:contentTypeDescription="Ein neues Dokument erstellen." ma:contentTypeScope="" ma:versionID="b27a247133463e064cc48b56fe84be0a">
  <xsd:schema xmlns:xsd="http://www.w3.org/2001/XMLSchema" xmlns:xs="http://www.w3.org/2001/XMLSchema" xmlns:p="http://schemas.microsoft.com/office/2006/metadata/properties" xmlns:ns2="2f1f4107-dc76-42ce-a116-7869bc2ac3ce" targetNamespace="http://schemas.microsoft.com/office/2006/metadata/properties" ma:root="true" ma:fieldsID="c4e38a9dbcfb785121d25c3326395791" ns2:_="">
    <xsd:import namespace="2f1f4107-dc76-42ce-a116-7869bc2a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4107-dc76-42ce-a116-7869bc2ac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f4107-dc76-42ce-a116-7869bc2ac3c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BAB96-8C7C-4A04-A5BD-3C2985275065}"/>
</file>

<file path=customXml/itemProps2.xml><?xml version="1.0" encoding="utf-8"?>
<ds:datastoreItem xmlns:ds="http://schemas.openxmlformats.org/officeDocument/2006/customXml" ds:itemID="{179AFE33-A84A-490C-B06A-D0D60DE7D097}">
  <ds:schemaRefs>
    <ds:schemaRef ds:uri="http://purl.org/dc/dcmitype/"/>
    <ds:schemaRef ds:uri="2f1f4107-dc76-42ce-a116-7869bc2ac3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51726B-A4FD-4403-BE7A-13FAD9A0D2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Benutzerdefiniert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Futura Bold</vt:lpstr>
      <vt:lpstr>Poppins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for GIZ (Twitter Post)</dc:title>
  <cp:lastModifiedBy>Oliver, Miriam GIZ</cp:lastModifiedBy>
  <cp:revision>2</cp:revision>
  <dcterms:created xsi:type="dcterms:W3CDTF">2006-08-16T00:00:00Z</dcterms:created>
  <dcterms:modified xsi:type="dcterms:W3CDTF">2026-02-03T13:11:10Z</dcterms:modified>
  <dc:identifier>DAGonmU1Ph0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0x010100A3A56016B4B0CC4FB0B4FF940090355B</vt:lpwstr>
  </property>
  <property fmtid="{D5CDD505-2E9C-101B-9397-08002B2CF9AE}" pid="3" name="MediaServiceImageTags">
    <vt:lpwstr/>
  </property>
</Properties>
</file>