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0287000" cy="12852400"/>
  <p:notesSz cx="6858000" cy="9144000"/>
  <p:embeddedFontLs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Bold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212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sv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3275912" y="7345091"/>
            <a:ext cx="7126745" cy="7625894"/>
          </a:xfrm>
          <a:custGeom>
            <a:avLst/>
            <a:gdLst/>
            <a:ahLst/>
            <a:cxnLst/>
            <a:rect l="l" t="t" r="r" b="b"/>
            <a:pathLst>
              <a:path w="7126745" h="7625894">
                <a:moveTo>
                  <a:pt x="7126745" y="0"/>
                </a:moveTo>
                <a:lnTo>
                  <a:pt x="0" y="0"/>
                </a:lnTo>
                <a:lnTo>
                  <a:pt x="0" y="7625894"/>
                </a:lnTo>
                <a:lnTo>
                  <a:pt x="7126745" y="7625894"/>
                </a:lnTo>
                <a:lnTo>
                  <a:pt x="7126745" y="0"/>
                </a:lnTo>
                <a:close/>
              </a:path>
            </a:pathLst>
          </a:custGeom>
          <a:blipFill>
            <a:blip r:embed="rId2">
              <a:alphaModFix amt="8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3416422" y="163099"/>
            <a:ext cx="6491993" cy="6946686"/>
          </a:xfrm>
          <a:custGeom>
            <a:avLst/>
            <a:gdLst/>
            <a:ahLst/>
            <a:cxnLst/>
            <a:rect l="l" t="t" r="r" b="b"/>
            <a:pathLst>
              <a:path w="6491993" h="6946686">
                <a:moveTo>
                  <a:pt x="0" y="0"/>
                </a:moveTo>
                <a:lnTo>
                  <a:pt x="6491993" y="0"/>
                </a:lnTo>
                <a:lnTo>
                  <a:pt x="6491993" y="6946686"/>
                </a:lnTo>
                <a:lnTo>
                  <a:pt x="0" y="6946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726373"/>
            <a:ext cx="5780623" cy="557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6270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7629"/>
              </a:lnSpc>
            </a:pPr>
            <a:r>
              <a:rPr lang="en-US" sz="699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TIME</a:t>
            </a:r>
            <a:r>
              <a:rPr lang="en-US" sz="6999" b="1">
                <a:solidFill>
                  <a:srgbClr val="AEC1C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6834"/>
              </a:lnSpc>
            </a:pPr>
            <a:r>
              <a:rPr lang="en-US" sz="6270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7629"/>
              </a:lnSpc>
            </a:pPr>
            <a:r>
              <a:rPr lang="en-US" sz="699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TERMS</a:t>
            </a:r>
            <a:r>
              <a:rPr lang="en-US" sz="6999" b="1">
                <a:solidFill>
                  <a:srgbClr val="AEC1C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6834"/>
              </a:lnSpc>
            </a:pPr>
            <a:r>
              <a:rPr lang="en-US" sz="6270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7629"/>
              </a:lnSpc>
            </a:pPr>
            <a:r>
              <a:rPr lang="en-US" sz="699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TOMORROW</a:t>
            </a:r>
          </a:p>
        </p:txBody>
      </p:sp>
      <p:sp>
        <p:nvSpPr>
          <p:cNvPr id="5" name="Freeform 5"/>
          <p:cNvSpPr/>
          <p:nvPr/>
        </p:nvSpPr>
        <p:spPr>
          <a:xfrm>
            <a:off x="3919011" y="7034839"/>
            <a:ext cx="5695893" cy="4308166"/>
          </a:xfrm>
          <a:custGeom>
            <a:avLst/>
            <a:gdLst/>
            <a:ahLst/>
            <a:cxnLst/>
            <a:rect l="l" t="t" r="r" b="b"/>
            <a:pathLst>
              <a:path w="5695893" h="4308166">
                <a:moveTo>
                  <a:pt x="0" y="0"/>
                </a:moveTo>
                <a:lnTo>
                  <a:pt x="5695893" y="0"/>
                </a:lnTo>
                <a:lnTo>
                  <a:pt x="5695893" y="4308166"/>
                </a:lnTo>
                <a:lnTo>
                  <a:pt x="0" y="4308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6429375"/>
            <a:ext cx="6965637" cy="78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  <a:spcBef>
                <a:spcPct val="0"/>
              </a:spcBef>
            </a:pP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Grow your career through online freelancing  with our </a:t>
            </a:r>
            <a:r>
              <a:rPr lang="en-US" sz="2198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998220" y="3463996"/>
            <a:ext cx="4283612" cy="1585547"/>
            <a:chOff x="0" y="0"/>
            <a:chExt cx="1129027" cy="417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06425" y="7148172"/>
            <a:ext cx="5112480" cy="5112480"/>
          </a:xfrm>
          <a:custGeom>
            <a:avLst/>
            <a:gdLst/>
            <a:ahLst/>
            <a:cxnLst/>
            <a:rect l="l" t="t" r="r" b="b"/>
            <a:pathLst>
              <a:path w="5112480" h="5112480">
                <a:moveTo>
                  <a:pt x="0" y="0"/>
                </a:moveTo>
                <a:lnTo>
                  <a:pt x="5112480" y="0"/>
                </a:lnTo>
                <a:lnTo>
                  <a:pt x="5112480" y="5112480"/>
                </a:lnTo>
                <a:lnTo>
                  <a:pt x="0" y="511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16691" y="5900702"/>
            <a:ext cx="5112480" cy="5112480"/>
          </a:xfrm>
          <a:custGeom>
            <a:avLst/>
            <a:gdLst/>
            <a:ahLst/>
            <a:cxnLst/>
            <a:rect l="l" t="t" r="r" b="b"/>
            <a:pathLst>
              <a:path w="5112480" h="5112480">
                <a:moveTo>
                  <a:pt x="0" y="0"/>
                </a:moveTo>
                <a:lnTo>
                  <a:pt x="5112480" y="0"/>
                </a:lnTo>
                <a:lnTo>
                  <a:pt x="5112480" y="5112480"/>
                </a:lnTo>
                <a:lnTo>
                  <a:pt x="0" y="511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1262" y="-41262"/>
            <a:ext cx="4995827" cy="5078351"/>
          </a:xfrm>
          <a:custGeom>
            <a:avLst/>
            <a:gdLst/>
            <a:ahLst/>
            <a:cxnLst/>
            <a:rect l="l" t="t" r="r" b="b"/>
            <a:pathLst>
              <a:path w="4995827" h="5078351">
                <a:moveTo>
                  <a:pt x="0" y="0"/>
                </a:moveTo>
                <a:lnTo>
                  <a:pt x="4995827" y="0"/>
                </a:lnTo>
                <a:lnTo>
                  <a:pt x="4995827" y="5078351"/>
                </a:lnTo>
                <a:lnTo>
                  <a:pt x="0" y="5078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4873869"/>
            <a:ext cx="7190625" cy="6497710"/>
          </a:xfrm>
          <a:custGeom>
            <a:avLst/>
            <a:gdLst/>
            <a:ahLst/>
            <a:cxnLst/>
            <a:rect l="l" t="t" r="r" b="b"/>
            <a:pathLst>
              <a:path w="7190625" h="6497710">
                <a:moveTo>
                  <a:pt x="0" y="0"/>
                </a:moveTo>
                <a:lnTo>
                  <a:pt x="7190625" y="0"/>
                </a:lnTo>
                <a:lnTo>
                  <a:pt x="7190625" y="6497711"/>
                </a:lnTo>
                <a:lnTo>
                  <a:pt x="0" y="6497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2950" y="1593296"/>
            <a:ext cx="8229600" cy="212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5"/>
              </a:lnSpc>
              <a:spcBef>
                <a:spcPct val="0"/>
              </a:spcBef>
            </a:pPr>
            <a:r>
              <a:rPr lang="en-US" sz="6610" b="1" u="none" strike="noStrike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BUILD YOUR BRAND</a:t>
            </a:r>
          </a:p>
          <a:p>
            <a:pPr marL="0" lvl="0" indent="0" algn="l">
              <a:lnSpc>
                <a:spcPts val="8840"/>
              </a:lnSpc>
              <a:spcBef>
                <a:spcPct val="0"/>
              </a:spcBef>
            </a:pPr>
            <a:r>
              <a:rPr lang="en-US" sz="8110" b="1" u="none" strike="noStrike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SET YOUR PRICE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2950" y="3822043"/>
            <a:ext cx="6965637" cy="78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  <a:spcBef>
                <a:spcPct val="0"/>
              </a:spcBef>
            </a:pP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Seemlessly navigate the gig economy with our </a:t>
            </a:r>
            <a:r>
              <a:rPr lang="en-US" sz="2198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7362764" y="0"/>
            <a:ext cx="2924236" cy="2972540"/>
          </a:xfrm>
          <a:custGeom>
            <a:avLst/>
            <a:gdLst/>
            <a:ahLst/>
            <a:cxnLst/>
            <a:rect l="l" t="t" r="r" b="b"/>
            <a:pathLst>
              <a:path w="2924236" h="2972540">
                <a:moveTo>
                  <a:pt x="0" y="0"/>
                </a:moveTo>
                <a:lnTo>
                  <a:pt x="2924236" y="0"/>
                </a:lnTo>
                <a:lnTo>
                  <a:pt x="2924236" y="2972540"/>
                </a:lnTo>
                <a:lnTo>
                  <a:pt x="0" y="2972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6435401" y="4873869"/>
            <a:ext cx="3846430" cy="1423728"/>
            <a:chOff x="0" y="0"/>
            <a:chExt cx="1129027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407744" y="0"/>
            <a:ext cx="4062014" cy="2972622"/>
          </a:xfrm>
          <a:custGeom>
            <a:avLst/>
            <a:gdLst/>
            <a:ahLst/>
            <a:cxnLst/>
            <a:rect l="l" t="t" r="r" b="b"/>
            <a:pathLst>
              <a:path w="4062014" h="2972622">
                <a:moveTo>
                  <a:pt x="0" y="0"/>
                </a:moveTo>
                <a:lnTo>
                  <a:pt x="4062014" y="0"/>
                </a:lnTo>
                <a:lnTo>
                  <a:pt x="4062014" y="2972622"/>
                </a:lnTo>
                <a:lnTo>
                  <a:pt x="0" y="2972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67894" y="1653424"/>
            <a:ext cx="5415790" cy="5463596"/>
          </a:xfrm>
          <a:custGeom>
            <a:avLst/>
            <a:gdLst/>
            <a:ahLst/>
            <a:cxnLst/>
            <a:rect l="l" t="t" r="r" b="b"/>
            <a:pathLst>
              <a:path w="5415790" h="5463596">
                <a:moveTo>
                  <a:pt x="0" y="0"/>
                </a:moveTo>
                <a:lnTo>
                  <a:pt x="5415790" y="0"/>
                </a:lnTo>
                <a:lnTo>
                  <a:pt x="5415790" y="5463596"/>
                </a:lnTo>
                <a:lnTo>
                  <a:pt x="0" y="5463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011" y="6955356"/>
            <a:ext cx="6710106" cy="5941494"/>
          </a:xfrm>
          <a:custGeom>
            <a:avLst/>
            <a:gdLst/>
            <a:ahLst/>
            <a:cxnLst/>
            <a:rect l="l" t="t" r="r" b="b"/>
            <a:pathLst>
              <a:path w="6710106" h="5941494">
                <a:moveTo>
                  <a:pt x="0" y="0"/>
                </a:moveTo>
                <a:lnTo>
                  <a:pt x="6710106" y="0"/>
                </a:lnTo>
                <a:lnTo>
                  <a:pt x="6710106" y="5941494"/>
                </a:lnTo>
                <a:lnTo>
                  <a:pt x="0" y="5941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63913" y="974304"/>
            <a:ext cx="6593454" cy="493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28"/>
              </a:lnSpc>
            </a:pPr>
            <a:r>
              <a:rPr lang="en-US" sz="8182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turn your</a:t>
            </a:r>
          </a:p>
          <a:p>
            <a:pPr algn="r">
              <a:lnSpc>
                <a:spcPts val="10478"/>
              </a:lnSpc>
            </a:pPr>
            <a:r>
              <a:rPr lang="en-US" sz="10173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TALENT</a:t>
            </a:r>
          </a:p>
          <a:p>
            <a:pPr algn="r">
              <a:lnSpc>
                <a:spcPts val="8428"/>
              </a:lnSpc>
            </a:pPr>
            <a:r>
              <a:rPr lang="en-US" sz="8182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INTO</a:t>
            </a:r>
          </a:p>
          <a:p>
            <a:pPr algn="r">
              <a:lnSpc>
                <a:spcPts val="10478"/>
              </a:lnSpc>
            </a:pPr>
            <a:r>
              <a:rPr lang="en-US" sz="10173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INCOME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913" y="5849235"/>
            <a:ext cx="6703981" cy="78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7"/>
              </a:lnSpc>
              <a:spcBef>
                <a:spcPct val="0"/>
              </a:spcBef>
            </a:pP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Get your career on the right track with our </a:t>
            </a:r>
            <a:r>
              <a:rPr lang="en-US" sz="2198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sp>
        <p:nvSpPr>
          <p:cNvPr id="7" name="Freeform 7"/>
          <p:cNvSpPr/>
          <p:nvPr/>
        </p:nvSpPr>
        <p:spPr>
          <a:xfrm>
            <a:off x="-2840825" y="3416532"/>
            <a:ext cx="5236614" cy="5282839"/>
          </a:xfrm>
          <a:custGeom>
            <a:avLst/>
            <a:gdLst/>
            <a:ahLst/>
            <a:cxnLst/>
            <a:rect l="l" t="t" r="r" b="b"/>
            <a:pathLst>
              <a:path w="5236614" h="5282839">
                <a:moveTo>
                  <a:pt x="0" y="0"/>
                </a:moveTo>
                <a:lnTo>
                  <a:pt x="5236614" y="0"/>
                </a:lnTo>
                <a:lnTo>
                  <a:pt x="5236614" y="5282839"/>
                </a:lnTo>
                <a:lnTo>
                  <a:pt x="0" y="5282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435401" y="7117020"/>
            <a:ext cx="3846430" cy="1423728"/>
            <a:chOff x="0" y="0"/>
            <a:chExt cx="1129027" cy="4179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567894" y="9110961"/>
            <a:ext cx="3065467" cy="2243339"/>
          </a:xfrm>
          <a:custGeom>
            <a:avLst/>
            <a:gdLst/>
            <a:ahLst/>
            <a:cxnLst/>
            <a:rect l="l" t="t" r="r" b="b"/>
            <a:pathLst>
              <a:path w="3065467" h="2243339">
                <a:moveTo>
                  <a:pt x="0" y="0"/>
                </a:moveTo>
                <a:lnTo>
                  <a:pt x="3065467" y="0"/>
                </a:lnTo>
                <a:lnTo>
                  <a:pt x="3065467" y="2243339"/>
                </a:lnTo>
                <a:lnTo>
                  <a:pt x="0" y="2243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30850">
            <a:off x="-2494461" y="5887366"/>
            <a:ext cx="5053721" cy="5026155"/>
          </a:xfrm>
          <a:custGeom>
            <a:avLst/>
            <a:gdLst/>
            <a:ahLst/>
            <a:cxnLst/>
            <a:rect l="l" t="t" r="r" b="b"/>
            <a:pathLst>
              <a:path w="5053721" h="5026155">
                <a:moveTo>
                  <a:pt x="0" y="0"/>
                </a:moveTo>
                <a:lnTo>
                  <a:pt x="5053721" y="0"/>
                </a:lnTo>
                <a:lnTo>
                  <a:pt x="5053721" y="5026155"/>
                </a:lnTo>
                <a:lnTo>
                  <a:pt x="0" y="5026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33475"/>
            <a:ext cx="6991201" cy="37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50"/>
              </a:lnSpc>
            </a:pPr>
            <a:r>
              <a:rPr lang="en-US" sz="7000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work from </a:t>
            </a:r>
          </a:p>
          <a:p>
            <a:pPr algn="l">
              <a:lnSpc>
                <a:spcPts val="7861"/>
              </a:lnSpc>
            </a:pPr>
            <a:r>
              <a:rPr lang="en-US" sz="8275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ANYWHERE</a:t>
            </a:r>
          </a:p>
          <a:p>
            <a:pPr algn="l">
              <a:lnSpc>
                <a:spcPts val="6649"/>
              </a:lnSpc>
            </a:pPr>
            <a:r>
              <a:rPr lang="en-US" sz="6999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Succeed </a:t>
            </a:r>
          </a:p>
          <a:p>
            <a:pPr algn="l">
              <a:lnSpc>
                <a:spcPts val="7861"/>
              </a:lnSpc>
            </a:pPr>
            <a:r>
              <a:rPr lang="en-US" sz="8275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EVERYWHERE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7474113" y="7296491"/>
            <a:ext cx="6268765" cy="6234572"/>
          </a:xfrm>
          <a:custGeom>
            <a:avLst/>
            <a:gdLst/>
            <a:ahLst/>
            <a:cxnLst/>
            <a:rect l="l" t="t" r="r" b="b"/>
            <a:pathLst>
              <a:path w="6268765" h="6234572">
                <a:moveTo>
                  <a:pt x="0" y="0"/>
                </a:moveTo>
                <a:lnTo>
                  <a:pt x="6268766" y="0"/>
                </a:lnTo>
                <a:lnTo>
                  <a:pt x="6268766" y="6234572"/>
                </a:lnTo>
                <a:lnTo>
                  <a:pt x="0" y="6234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7319161" y="847094"/>
            <a:ext cx="4362002" cy="4338209"/>
          </a:xfrm>
          <a:custGeom>
            <a:avLst/>
            <a:gdLst/>
            <a:ahLst/>
            <a:cxnLst/>
            <a:rect l="l" t="t" r="r" b="b"/>
            <a:pathLst>
              <a:path w="4362002" h="4338209">
                <a:moveTo>
                  <a:pt x="0" y="0"/>
                </a:moveTo>
                <a:lnTo>
                  <a:pt x="4362002" y="0"/>
                </a:lnTo>
                <a:lnTo>
                  <a:pt x="4362002" y="4338209"/>
                </a:lnTo>
                <a:lnTo>
                  <a:pt x="0" y="433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430850">
            <a:off x="-2769419" y="-1333907"/>
            <a:ext cx="4362002" cy="4338209"/>
          </a:xfrm>
          <a:custGeom>
            <a:avLst/>
            <a:gdLst/>
            <a:ahLst/>
            <a:cxnLst/>
            <a:rect l="l" t="t" r="r" b="b"/>
            <a:pathLst>
              <a:path w="4362002" h="4338209">
                <a:moveTo>
                  <a:pt x="0" y="0"/>
                </a:moveTo>
                <a:lnTo>
                  <a:pt x="4362003" y="0"/>
                </a:lnTo>
                <a:lnTo>
                  <a:pt x="4362003" y="4338209"/>
                </a:lnTo>
                <a:lnTo>
                  <a:pt x="0" y="433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785440" y="6596127"/>
            <a:ext cx="6248998" cy="4874218"/>
          </a:xfrm>
          <a:custGeom>
            <a:avLst/>
            <a:gdLst/>
            <a:ahLst/>
            <a:cxnLst/>
            <a:rect l="l" t="t" r="r" b="b"/>
            <a:pathLst>
              <a:path w="6248998" h="4874218">
                <a:moveTo>
                  <a:pt x="6248998" y="0"/>
                </a:moveTo>
                <a:lnTo>
                  <a:pt x="0" y="0"/>
                </a:lnTo>
                <a:lnTo>
                  <a:pt x="0" y="4874218"/>
                </a:lnTo>
                <a:lnTo>
                  <a:pt x="6248998" y="4874218"/>
                </a:lnTo>
                <a:lnTo>
                  <a:pt x="624899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4264" y="4961204"/>
            <a:ext cx="6965637" cy="78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  <a:spcBef>
                <a:spcPct val="0"/>
              </a:spcBef>
            </a:pP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Gain access to global projects and grow your career with our </a:t>
            </a:r>
            <a:r>
              <a:rPr lang="en-US" sz="2198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2198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435401" y="6065416"/>
            <a:ext cx="3846430" cy="1423728"/>
            <a:chOff x="0" y="0"/>
            <a:chExt cx="1129027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85" b="-1385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56016B4B0CC4FB0B4FF940090355B" ma:contentTypeVersion="10" ma:contentTypeDescription="Create a new document." ma:contentTypeScope="" ma:versionID="d8fcb4bf5d9e5150b486dae19a0433fe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e6b2d2713df8bbe1cda2967778ef9712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474161-21E1-4F6A-98C5-8D77C852DEB7}"/>
</file>

<file path=customXml/itemProps2.xml><?xml version="1.0" encoding="utf-8"?>
<ds:datastoreItem xmlns:ds="http://schemas.openxmlformats.org/officeDocument/2006/customXml" ds:itemID="{D7792FD4-8AD0-4C22-B797-CE37E372FF71}"/>
</file>

<file path=customXml/itemProps3.xml><?xml version="1.0" encoding="utf-8"?>
<ds:datastoreItem xmlns:ds="http://schemas.openxmlformats.org/officeDocument/2006/customXml" ds:itemID="{F1C29335-01AC-4878-B831-F97EC76390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Poppins Bold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</dc:title>
  <cp:lastModifiedBy>Nikhil Karkal</cp:lastModifiedBy>
  <cp:revision>2</cp:revision>
  <dcterms:created xsi:type="dcterms:W3CDTF">2006-08-16T00:00:00Z</dcterms:created>
  <dcterms:modified xsi:type="dcterms:W3CDTF">2025-10-15T10:10:16Z</dcterms:modified>
  <dc:identifier>DAGkD7P1f5w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</Properties>
</file>