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9753600" cy="9753600"/>
  <p:notesSz cx="6858000" cy="9144000"/>
  <p:embeddedFontLst>
    <p:embeddedFont>
      <p:font typeface="Poppins" panose="00000500000000000000" pitchFamily="2" charset="0"/>
      <p:regular r:id="rId10"/>
      <p:bold r:id="rId11"/>
      <p:italic r:id="rId12"/>
      <p:boldItalic r:id="rId13"/>
    </p:embeddedFont>
    <p:embeddedFont>
      <p:font typeface="Poppins Bold" panose="00000800000000000000" pitchFamily="2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196907-6F33-6971-4883-DB95BB927550}" v="13" dt="2025-12-05T09:15:32.1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1852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12196907-6F33-6971-4883-DB95BB927550}"/>
    <pc:docChg chg="modSld">
      <pc:chgData name="" userId="" providerId="" clId="Web-{12196907-6F33-6971-4883-DB95BB927550}" dt="2025-12-05T09:15:22.459" v="0" actId="1076"/>
      <pc:docMkLst>
        <pc:docMk/>
      </pc:docMkLst>
      <pc:sldChg chg="modSp">
        <pc:chgData name="" userId="" providerId="" clId="Web-{12196907-6F33-6971-4883-DB95BB927550}" dt="2025-12-05T09:15:22.459" v="0" actId="1076"/>
        <pc:sldMkLst>
          <pc:docMk/>
          <pc:sldMk cId="0" sldId="256"/>
        </pc:sldMkLst>
        <pc:spChg chg="mod">
          <ac:chgData name="" userId="" providerId="" clId="Web-{12196907-6F33-6971-4883-DB95BB927550}" dt="2025-12-05T09:15:22.459" v="0" actId="1076"/>
          <ac:spMkLst>
            <pc:docMk/>
            <pc:sldMk cId="0" sldId="256"/>
            <ac:spMk id="3" creationId="{00000000-0000-0000-0000-000000000000}"/>
          </ac:spMkLst>
        </pc:spChg>
      </pc:sldChg>
    </pc:docChg>
  </pc:docChgLst>
  <pc:docChgLst>
    <pc:chgData name="Pineros, Maria Paula GIZ" userId="S::maria.pineros@giz.de::608cd7fc-9731-43a2-862a-946baf134c65" providerId="AD" clId="Web-{12196907-6F33-6971-4883-DB95BB927550}"/>
    <pc:docChg chg="modSld">
      <pc:chgData name="Pineros, Maria Paula GIZ" userId="S::maria.pineros@giz.de::608cd7fc-9731-43a2-862a-946baf134c65" providerId="AD" clId="Web-{12196907-6F33-6971-4883-DB95BB927550}" dt="2025-12-05T09:15:28.897" v="0" actId="1076"/>
      <pc:docMkLst>
        <pc:docMk/>
      </pc:docMkLst>
      <pc:sldChg chg="modSp">
        <pc:chgData name="Pineros, Maria Paula GIZ" userId="S::maria.pineros@giz.de::608cd7fc-9731-43a2-862a-946baf134c65" providerId="AD" clId="Web-{12196907-6F33-6971-4883-DB95BB927550}" dt="2025-12-05T09:15:28.897" v="0" actId="1076"/>
        <pc:sldMkLst>
          <pc:docMk/>
          <pc:sldMk cId="0" sldId="256"/>
        </pc:sldMkLst>
        <pc:spChg chg="mod">
          <ac:chgData name="Pineros, Maria Paula GIZ" userId="S::maria.pineros@giz.de::608cd7fc-9731-43a2-862a-946baf134c65" providerId="AD" clId="Web-{12196907-6F33-6971-4883-DB95BB927550}" dt="2025-12-05T09:15:28.897" v="0" actId="1076"/>
          <ac:spMkLst>
            <pc:docMk/>
            <pc:sldMk cId="0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14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0.svg"/><Relationship Id="rId5" Type="http://schemas.openxmlformats.org/officeDocument/2006/relationships/image" Target="../media/image16.sv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9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8.png"/><Relationship Id="rId2" Type="http://schemas.openxmlformats.org/officeDocument/2006/relationships/image" Target="../media/image18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7.jpeg"/><Relationship Id="rId5" Type="http://schemas.openxmlformats.org/officeDocument/2006/relationships/image" Target="../media/image21.sv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10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9.png"/><Relationship Id="rId5" Type="http://schemas.openxmlformats.org/officeDocument/2006/relationships/image" Target="../media/image29.svg"/><Relationship Id="rId10" Type="http://schemas.openxmlformats.org/officeDocument/2006/relationships/image" Target="../media/image8.png"/><Relationship Id="rId4" Type="http://schemas.openxmlformats.org/officeDocument/2006/relationships/image" Target="../media/image28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18" Type="http://schemas.openxmlformats.org/officeDocument/2006/relationships/image" Target="../media/image10.sv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17" Type="http://schemas.openxmlformats.org/officeDocument/2006/relationships/image" Target="../media/image9.png"/><Relationship Id="rId2" Type="http://schemas.openxmlformats.org/officeDocument/2006/relationships/image" Target="../media/image32.png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openxmlformats.org/officeDocument/2006/relationships/image" Target="../media/image7.jpeg"/><Relationship Id="rId10" Type="http://schemas.openxmlformats.org/officeDocument/2006/relationships/image" Target="../media/image40.png"/><Relationship Id="rId19" Type="http://schemas.openxmlformats.org/officeDocument/2006/relationships/image" Target="../media/image11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83739" y="3365246"/>
            <a:ext cx="5584367" cy="3832272"/>
          </a:xfrm>
          <a:custGeom>
            <a:avLst/>
            <a:gdLst/>
            <a:ahLst/>
            <a:cxnLst/>
            <a:rect l="l" t="t" r="r" b="b"/>
            <a:pathLst>
              <a:path w="5584367" h="3832272">
                <a:moveTo>
                  <a:pt x="0" y="0"/>
                </a:moveTo>
                <a:lnTo>
                  <a:pt x="5584367" y="0"/>
                </a:lnTo>
                <a:lnTo>
                  <a:pt x="5584367" y="3832272"/>
                </a:lnTo>
                <a:lnTo>
                  <a:pt x="0" y="38322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2557" y="4752659"/>
            <a:ext cx="8165683" cy="4205327"/>
          </a:xfrm>
          <a:custGeom>
            <a:avLst/>
            <a:gdLst/>
            <a:ahLst/>
            <a:cxnLst/>
            <a:rect l="l" t="t" r="r" b="b"/>
            <a:pathLst>
              <a:path w="8165683" h="4205327">
                <a:moveTo>
                  <a:pt x="0" y="0"/>
                </a:moveTo>
                <a:lnTo>
                  <a:pt x="8165683" y="0"/>
                </a:lnTo>
                <a:lnTo>
                  <a:pt x="8165683" y="4205327"/>
                </a:lnTo>
                <a:lnTo>
                  <a:pt x="0" y="42053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6116508" y="2529991"/>
            <a:ext cx="3251598" cy="1203555"/>
            <a:chOff x="0" y="0"/>
            <a:chExt cx="1129027" cy="4179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29027" cy="417901"/>
            </a:xfrm>
            <a:custGeom>
              <a:avLst/>
              <a:gdLst/>
              <a:ahLst/>
              <a:cxnLst/>
              <a:rect l="l" t="t" r="r" b="b"/>
              <a:pathLst>
                <a:path w="1129027" h="417901">
                  <a:moveTo>
                    <a:pt x="0" y="0"/>
                  </a:moveTo>
                  <a:lnTo>
                    <a:pt x="1129027" y="0"/>
                  </a:lnTo>
                  <a:lnTo>
                    <a:pt x="1129027" y="417901"/>
                  </a:lnTo>
                  <a:lnTo>
                    <a:pt x="0" y="417901"/>
                  </a:lnTo>
                  <a:close/>
                </a:path>
              </a:pathLst>
            </a:custGeom>
            <a:solidFill>
              <a:srgbClr val="FFF4E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129027" cy="475051"/>
            </a:xfrm>
            <a:prstGeom prst="rect">
              <a:avLst/>
            </a:prstGeom>
          </p:spPr>
          <p:txBody>
            <a:bodyPr lIns="38533" tIns="38533" rIns="38533" bIns="38533" rtlCol="0" anchor="ctr"/>
            <a:lstStyle/>
            <a:p>
              <a:pPr algn="l">
                <a:lnSpc>
                  <a:spcPts val="27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10800000">
            <a:off x="-390963" y="-863202"/>
            <a:ext cx="4944544" cy="3393193"/>
          </a:xfrm>
          <a:custGeom>
            <a:avLst/>
            <a:gdLst/>
            <a:ahLst/>
            <a:cxnLst/>
            <a:rect l="l" t="t" r="r" b="b"/>
            <a:pathLst>
              <a:path w="4944544" h="3393193">
                <a:moveTo>
                  <a:pt x="0" y="0"/>
                </a:moveTo>
                <a:lnTo>
                  <a:pt x="4944543" y="0"/>
                </a:lnTo>
                <a:lnTo>
                  <a:pt x="4944543" y="3393193"/>
                </a:lnTo>
                <a:lnTo>
                  <a:pt x="0" y="33931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75383" y="1757419"/>
            <a:ext cx="4454423" cy="14614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981"/>
              </a:lnSpc>
              <a:spcBef>
                <a:spcPct val="0"/>
              </a:spcBef>
            </a:pPr>
            <a:r>
              <a:rPr lang="en-US" sz="8558" b="1" dirty="0">
                <a:solidFill>
                  <a:srgbClr val="AE0721"/>
                </a:solidFill>
                <a:latin typeface="Poppins Bold"/>
                <a:ea typeface="Poppins Bold"/>
                <a:cs typeface="Poppins Bold"/>
                <a:sym typeface="Poppins Bold"/>
              </a:rPr>
              <a:t>LEARN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75413" y="866893"/>
            <a:ext cx="6288850" cy="14614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981"/>
              </a:lnSpc>
              <a:spcBef>
                <a:spcPct val="0"/>
              </a:spcBef>
            </a:pPr>
            <a:r>
              <a:rPr lang="en-US" sz="8558" b="1" dirty="0">
                <a:solidFill>
                  <a:srgbClr val="090F3D"/>
                </a:solidFill>
                <a:latin typeface="Poppins Bold"/>
                <a:ea typeface="Poppins Bold"/>
                <a:cs typeface="Poppins Bold"/>
                <a:sym typeface="Poppins Bold"/>
              </a:rPr>
              <a:t>CONNECT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75360" y="2665080"/>
            <a:ext cx="3292946" cy="14614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981"/>
              </a:lnSpc>
              <a:spcBef>
                <a:spcPct val="0"/>
              </a:spcBef>
            </a:pPr>
            <a:r>
              <a:rPr lang="en-US" sz="8558" b="1" dirty="0">
                <a:solidFill>
                  <a:srgbClr val="090F3D"/>
                </a:solidFill>
                <a:latin typeface="Poppins Bold"/>
                <a:ea typeface="Poppins Bold"/>
                <a:cs typeface="Poppins Bold"/>
                <a:sym typeface="Poppins Bold"/>
              </a:rPr>
              <a:t>RISE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0970" y="4133596"/>
            <a:ext cx="6874199" cy="391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90F3D"/>
                </a:solidFill>
                <a:latin typeface="Poppins"/>
                <a:ea typeface="Poppins"/>
                <a:cs typeface="Poppins"/>
                <a:sym typeface="Poppins"/>
              </a:rPr>
              <a:t>Pioneering Mentorship across borders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0970" y="4617782"/>
            <a:ext cx="3431484" cy="597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36"/>
              </a:lnSpc>
            </a:pPr>
            <a:r>
              <a:rPr lang="en-US" sz="1668">
                <a:solidFill>
                  <a:srgbClr val="090F3D"/>
                </a:solidFill>
                <a:latin typeface="Poppins"/>
                <a:ea typeface="Poppins"/>
                <a:cs typeface="Poppins"/>
                <a:sym typeface="Poppins"/>
              </a:rPr>
              <a:t>Apply for our Mentorship programme today!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8438423"/>
            <a:ext cx="9753600" cy="1315177"/>
            <a:chOff x="0" y="0"/>
            <a:chExt cx="13004800" cy="1753569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3004800" cy="1753569"/>
              <a:chOff x="0" y="0"/>
              <a:chExt cx="3495470" cy="47133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495470" cy="471330"/>
              </a:xfrm>
              <a:custGeom>
                <a:avLst/>
                <a:gdLst/>
                <a:ahLst/>
                <a:cxnLst/>
                <a:rect l="l" t="t" r="r" b="b"/>
                <a:pathLst>
                  <a:path w="3495470" h="471330">
                    <a:moveTo>
                      <a:pt x="0" y="0"/>
                    </a:moveTo>
                    <a:lnTo>
                      <a:pt x="3495470" y="0"/>
                    </a:lnTo>
                    <a:lnTo>
                      <a:pt x="3495470" y="471330"/>
                    </a:lnTo>
                    <a:lnTo>
                      <a:pt x="0" y="47133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19050"/>
                <a:ext cx="3495470" cy="490380"/>
              </a:xfrm>
              <a:prstGeom prst="rect">
                <a:avLst/>
              </a:prstGeom>
            </p:spPr>
            <p:txBody>
              <a:bodyPr lIns="35398" tIns="35398" rIns="35398" bIns="35398" rtlCol="0" anchor="ctr"/>
              <a:lstStyle/>
              <a:p>
                <a:pPr algn="ctr">
                  <a:lnSpc>
                    <a:spcPts val="136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7730725" y="263807"/>
              <a:ext cx="2559838" cy="1225956"/>
            </a:xfrm>
            <a:custGeom>
              <a:avLst/>
              <a:gdLst/>
              <a:ahLst/>
              <a:cxnLst/>
              <a:rect l="l" t="t" r="r" b="b"/>
              <a:pathLst>
                <a:path w="2559838" h="1225956">
                  <a:moveTo>
                    <a:pt x="0" y="0"/>
                  </a:moveTo>
                  <a:lnTo>
                    <a:pt x="2559838" y="0"/>
                  </a:lnTo>
                  <a:lnTo>
                    <a:pt x="2559838" y="1225956"/>
                  </a:lnTo>
                  <a:lnTo>
                    <a:pt x="0" y="12259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1385" b="-1385"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3108191" y="79016"/>
              <a:ext cx="2582884" cy="1359243"/>
            </a:xfrm>
            <a:custGeom>
              <a:avLst/>
              <a:gdLst/>
              <a:ahLst/>
              <a:cxnLst/>
              <a:rect l="l" t="t" r="r" b="b"/>
              <a:pathLst>
                <a:path w="2582884" h="1359243">
                  <a:moveTo>
                    <a:pt x="0" y="0"/>
                  </a:moveTo>
                  <a:lnTo>
                    <a:pt x="2582884" y="0"/>
                  </a:lnTo>
                  <a:lnTo>
                    <a:pt x="2582884" y="1359243"/>
                  </a:lnTo>
                  <a:lnTo>
                    <a:pt x="0" y="13592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10781546" y="453089"/>
              <a:ext cx="1774970" cy="785840"/>
            </a:xfrm>
            <a:custGeom>
              <a:avLst/>
              <a:gdLst/>
              <a:ahLst/>
              <a:cxnLst/>
              <a:rect l="l" t="t" r="r" b="b"/>
              <a:pathLst>
                <a:path w="1774970" h="785840">
                  <a:moveTo>
                    <a:pt x="0" y="0"/>
                  </a:moveTo>
                  <a:lnTo>
                    <a:pt x="1774969" y="0"/>
                  </a:lnTo>
                  <a:lnTo>
                    <a:pt x="1774969" y="785840"/>
                  </a:lnTo>
                  <a:lnTo>
                    <a:pt x="0" y="785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1385" b="-1385"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12556515" y="476823"/>
              <a:ext cx="86149" cy="86149"/>
            </a:xfrm>
            <a:custGeom>
              <a:avLst/>
              <a:gdLst/>
              <a:ahLst/>
              <a:cxnLst/>
              <a:rect l="l" t="t" r="r" b="b"/>
              <a:pathLst>
                <a:path w="86149" h="86149">
                  <a:moveTo>
                    <a:pt x="0" y="0"/>
                  </a:moveTo>
                  <a:lnTo>
                    <a:pt x="86150" y="0"/>
                  </a:lnTo>
                  <a:lnTo>
                    <a:pt x="86150" y="86149"/>
                  </a:lnTo>
                  <a:lnTo>
                    <a:pt x="0" y="86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173346" y="0"/>
              <a:ext cx="2934844" cy="1753569"/>
            </a:xfrm>
            <a:custGeom>
              <a:avLst/>
              <a:gdLst/>
              <a:ahLst/>
              <a:cxnLst/>
              <a:rect l="l" t="t" r="r" b="b"/>
              <a:pathLst>
                <a:path w="2934844" h="1753569">
                  <a:moveTo>
                    <a:pt x="0" y="0"/>
                  </a:moveTo>
                  <a:lnTo>
                    <a:pt x="2934845" y="0"/>
                  </a:lnTo>
                  <a:lnTo>
                    <a:pt x="2934845" y="1753569"/>
                  </a:lnTo>
                  <a:lnTo>
                    <a:pt x="0" y="17535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5941416" y="245121"/>
              <a:ext cx="1298326" cy="1263327"/>
            </a:xfrm>
            <a:custGeom>
              <a:avLst/>
              <a:gdLst/>
              <a:ahLst/>
              <a:cxnLst/>
              <a:rect l="l" t="t" r="r" b="b"/>
              <a:pathLst>
                <a:path w="1298326" h="1263327">
                  <a:moveTo>
                    <a:pt x="0" y="0"/>
                  </a:moveTo>
                  <a:lnTo>
                    <a:pt x="1298326" y="0"/>
                  </a:lnTo>
                  <a:lnTo>
                    <a:pt x="1298326" y="1263327"/>
                  </a:lnTo>
                  <a:lnTo>
                    <a:pt x="0" y="1263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t="-1385" b="-1385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51359" y="5356872"/>
            <a:ext cx="5857187" cy="5495356"/>
            <a:chOff x="0" y="0"/>
            <a:chExt cx="866317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66317" cy="812800"/>
            </a:xfrm>
            <a:custGeom>
              <a:avLst/>
              <a:gdLst/>
              <a:ahLst/>
              <a:cxnLst/>
              <a:rect l="l" t="t" r="r" b="b"/>
              <a:pathLst>
                <a:path w="866317" h="812800">
                  <a:moveTo>
                    <a:pt x="433159" y="0"/>
                  </a:moveTo>
                  <a:cubicBezTo>
                    <a:pt x="193932" y="0"/>
                    <a:pt x="0" y="181951"/>
                    <a:pt x="0" y="406400"/>
                  </a:cubicBezTo>
                  <a:cubicBezTo>
                    <a:pt x="0" y="630849"/>
                    <a:pt x="193932" y="812800"/>
                    <a:pt x="433159" y="812800"/>
                  </a:cubicBezTo>
                  <a:cubicBezTo>
                    <a:pt x="672385" y="812800"/>
                    <a:pt x="866317" y="630849"/>
                    <a:pt x="866317" y="406400"/>
                  </a:cubicBezTo>
                  <a:cubicBezTo>
                    <a:pt x="866317" y="181951"/>
                    <a:pt x="672385" y="0"/>
                    <a:pt x="433159" y="0"/>
                  </a:cubicBezTo>
                  <a:close/>
                </a:path>
              </a:pathLst>
            </a:custGeom>
            <a:solidFill>
              <a:srgbClr val="FA807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81217" y="47625"/>
              <a:ext cx="703883" cy="688975"/>
            </a:xfrm>
            <a:prstGeom prst="rect">
              <a:avLst/>
            </a:prstGeom>
          </p:spPr>
          <p:txBody>
            <a:bodyPr lIns="38533" tIns="38533" rIns="38533" bIns="38533" rtlCol="0" anchor="ctr"/>
            <a:lstStyle/>
            <a:p>
              <a:pPr algn="ctr">
                <a:lnSpc>
                  <a:spcPts val="201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517618" y="-1564157"/>
            <a:ext cx="4663882" cy="466388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807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8533" tIns="38533" rIns="38533" bIns="38533" rtlCol="0" anchor="ctr"/>
            <a:lstStyle/>
            <a:p>
              <a:pPr algn="ctr">
                <a:lnSpc>
                  <a:spcPts val="201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670936" y="-847840"/>
            <a:ext cx="3049210" cy="304921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807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8533" tIns="38533" rIns="38533" bIns="38533" rtlCol="0" anchor="ctr"/>
            <a:lstStyle/>
            <a:p>
              <a:pPr algn="ctr">
                <a:lnSpc>
                  <a:spcPts val="2017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605979" y="536127"/>
            <a:ext cx="6541642" cy="2989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638"/>
              </a:lnSpc>
            </a:pPr>
            <a:r>
              <a:rPr lang="en-US" sz="6480" b="1" dirty="0">
                <a:solidFill>
                  <a:srgbClr val="F4E9D8"/>
                </a:solidFill>
                <a:latin typeface="Poppins Bold"/>
                <a:ea typeface="Poppins Bold"/>
                <a:cs typeface="Poppins Bold"/>
                <a:sym typeface="Poppins Bold"/>
              </a:rPr>
              <a:t>turn</a:t>
            </a:r>
          </a:p>
          <a:p>
            <a:pPr algn="r">
              <a:lnSpc>
                <a:spcPts val="5638"/>
              </a:lnSpc>
            </a:pPr>
            <a:r>
              <a:rPr lang="en-US" sz="6480" b="1" dirty="0">
                <a:solidFill>
                  <a:srgbClr val="090F3D"/>
                </a:solidFill>
                <a:latin typeface="Poppins Bold"/>
                <a:ea typeface="Poppins Bold"/>
                <a:cs typeface="Poppins Bold"/>
                <a:sym typeface="Poppins Bold"/>
              </a:rPr>
              <a:t>CHALLENGES</a:t>
            </a:r>
          </a:p>
          <a:p>
            <a:pPr algn="r">
              <a:lnSpc>
                <a:spcPts val="5638"/>
              </a:lnSpc>
            </a:pPr>
            <a:r>
              <a:rPr lang="en-US" sz="6480" b="1" dirty="0">
                <a:solidFill>
                  <a:srgbClr val="F4E9D8"/>
                </a:solidFill>
                <a:latin typeface="Poppins Bold"/>
                <a:ea typeface="Poppins Bold"/>
                <a:cs typeface="Poppins Bold"/>
                <a:sym typeface="Poppins Bold"/>
              </a:rPr>
              <a:t>into</a:t>
            </a:r>
          </a:p>
          <a:p>
            <a:pPr algn="r">
              <a:lnSpc>
                <a:spcPts val="5638"/>
              </a:lnSpc>
            </a:pPr>
            <a:r>
              <a:rPr lang="en-US" sz="6480" b="1" dirty="0">
                <a:solidFill>
                  <a:srgbClr val="090F3D"/>
                </a:solidFill>
                <a:latin typeface="Poppins Bold"/>
                <a:ea typeface="Poppins Bold"/>
                <a:cs typeface="Poppins Bold"/>
                <a:sym typeface="Poppins Bold"/>
              </a:rPr>
              <a:t>OPPORTUNITIES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07128" y="3452023"/>
            <a:ext cx="5461317" cy="413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5"/>
              </a:lnSpc>
              <a:spcBef>
                <a:spcPct val="0"/>
              </a:spcBef>
            </a:pPr>
            <a:r>
              <a:rPr lang="en-US" sz="2275" b="1" dirty="0">
                <a:solidFill>
                  <a:srgbClr val="090F3D"/>
                </a:solidFill>
                <a:latin typeface="Poppins Bold"/>
                <a:ea typeface="Poppins Bold"/>
                <a:cs typeface="Poppins Bold"/>
                <a:sym typeface="Poppins Bold"/>
              </a:rPr>
              <a:t>through guided mentorship</a:t>
            </a:r>
          </a:p>
        </p:txBody>
      </p:sp>
      <p:sp>
        <p:nvSpPr>
          <p:cNvPr id="13" name="Freeform 13"/>
          <p:cNvSpPr/>
          <p:nvPr/>
        </p:nvSpPr>
        <p:spPr>
          <a:xfrm>
            <a:off x="3450971" y="-423274"/>
            <a:ext cx="1348798" cy="1348798"/>
          </a:xfrm>
          <a:custGeom>
            <a:avLst/>
            <a:gdLst/>
            <a:ahLst/>
            <a:cxnLst/>
            <a:rect l="l" t="t" r="r" b="b"/>
            <a:pathLst>
              <a:path w="1348798" h="1348798">
                <a:moveTo>
                  <a:pt x="0" y="0"/>
                </a:moveTo>
                <a:lnTo>
                  <a:pt x="1348798" y="0"/>
                </a:lnTo>
                <a:lnTo>
                  <a:pt x="1348798" y="1348799"/>
                </a:lnTo>
                <a:lnTo>
                  <a:pt x="0" y="13487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707128" y="2201370"/>
            <a:ext cx="1075859" cy="333516"/>
          </a:xfrm>
          <a:custGeom>
            <a:avLst/>
            <a:gdLst/>
            <a:ahLst/>
            <a:cxnLst/>
            <a:rect l="l" t="t" r="r" b="b"/>
            <a:pathLst>
              <a:path w="1075859" h="333516">
                <a:moveTo>
                  <a:pt x="0" y="0"/>
                </a:moveTo>
                <a:lnTo>
                  <a:pt x="1075858" y="0"/>
                </a:lnTo>
                <a:lnTo>
                  <a:pt x="1075858" y="333516"/>
                </a:lnTo>
                <a:lnTo>
                  <a:pt x="0" y="3335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7028413" y="3497093"/>
            <a:ext cx="1075859" cy="333516"/>
          </a:xfrm>
          <a:custGeom>
            <a:avLst/>
            <a:gdLst/>
            <a:ahLst/>
            <a:cxnLst/>
            <a:rect l="l" t="t" r="r" b="b"/>
            <a:pathLst>
              <a:path w="1075859" h="333516">
                <a:moveTo>
                  <a:pt x="1075859" y="0"/>
                </a:moveTo>
                <a:lnTo>
                  <a:pt x="0" y="0"/>
                </a:lnTo>
                <a:lnTo>
                  <a:pt x="0" y="333517"/>
                </a:lnTo>
                <a:lnTo>
                  <a:pt x="1075859" y="333517"/>
                </a:lnTo>
                <a:lnTo>
                  <a:pt x="107585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644559" y="4747895"/>
            <a:ext cx="2026663" cy="2026663"/>
          </a:xfrm>
          <a:custGeom>
            <a:avLst/>
            <a:gdLst/>
            <a:ahLst/>
            <a:cxnLst/>
            <a:rect l="l" t="t" r="r" b="b"/>
            <a:pathLst>
              <a:path w="2026663" h="2026663">
                <a:moveTo>
                  <a:pt x="0" y="0"/>
                </a:moveTo>
                <a:lnTo>
                  <a:pt x="2026663" y="0"/>
                </a:lnTo>
                <a:lnTo>
                  <a:pt x="2026663" y="2026663"/>
                </a:lnTo>
                <a:lnTo>
                  <a:pt x="0" y="20266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-670936" y="6449057"/>
            <a:ext cx="1914245" cy="1914245"/>
          </a:xfrm>
          <a:custGeom>
            <a:avLst/>
            <a:gdLst/>
            <a:ahLst/>
            <a:cxnLst/>
            <a:rect l="l" t="t" r="r" b="b"/>
            <a:pathLst>
              <a:path w="1914245" h="1914245">
                <a:moveTo>
                  <a:pt x="0" y="0"/>
                </a:moveTo>
                <a:lnTo>
                  <a:pt x="1914246" y="0"/>
                </a:lnTo>
                <a:lnTo>
                  <a:pt x="1914246" y="1914245"/>
                </a:lnTo>
                <a:lnTo>
                  <a:pt x="0" y="19142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369823" y="4044694"/>
            <a:ext cx="3294011" cy="4559185"/>
          </a:xfrm>
          <a:custGeom>
            <a:avLst/>
            <a:gdLst/>
            <a:ahLst/>
            <a:cxnLst/>
            <a:rect l="l" t="t" r="r" b="b"/>
            <a:pathLst>
              <a:path w="3294011" h="4559185">
                <a:moveTo>
                  <a:pt x="0" y="0"/>
                </a:moveTo>
                <a:lnTo>
                  <a:pt x="3294011" y="0"/>
                </a:lnTo>
                <a:lnTo>
                  <a:pt x="3294011" y="4559185"/>
                </a:lnTo>
                <a:lnTo>
                  <a:pt x="0" y="45591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676587" y="4186081"/>
            <a:ext cx="3017850" cy="637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8"/>
              </a:lnSpc>
            </a:pPr>
            <a:r>
              <a:rPr lang="en-US" sz="1820" dirty="0">
                <a:solidFill>
                  <a:srgbClr val="090F3D"/>
                </a:solidFill>
                <a:latin typeface="Poppins"/>
                <a:ea typeface="Poppins"/>
                <a:cs typeface="Poppins"/>
                <a:sym typeface="Poppins"/>
              </a:rPr>
              <a:t>Apply for our Mentorship </a:t>
            </a:r>
            <a:r>
              <a:rPr lang="en-US" sz="1820" dirty="0" err="1">
                <a:solidFill>
                  <a:srgbClr val="090F3D"/>
                </a:solidFill>
                <a:latin typeface="Poppins"/>
                <a:ea typeface="Poppins"/>
                <a:cs typeface="Poppins"/>
                <a:sym typeface="Poppins"/>
              </a:rPr>
              <a:t>programme</a:t>
            </a:r>
            <a:r>
              <a:rPr lang="en-US" sz="1820" dirty="0">
                <a:solidFill>
                  <a:srgbClr val="090F3D"/>
                </a:solidFill>
                <a:latin typeface="Poppins"/>
                <a:ea typeface="Poppins"/>
                <a:cs typeface="Poppins"/>
                <a:sym typeface="Poppins"/>
              </a:rPr>
              <a:t> today!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975360" y="5151975"/>
            <a:ext cx="3251598" cy="1203555"/>
            <a:chOff x="0" y="0"/>
            <a:chExt cx="1129027" cy="41790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29027" cy="417901"/>
            </a:xfrm>
            <a:custGeom>
              <a:avLst/>
              <a:gdLst/>
              <a:ahLst/>
              <a:cxnLst/>
              <a:rect l="l" t="t" r="r" b="b"/>
              <a:pathLst>
                <a:path w="1129027" h="417901">
                  <a:moveTo>
                    <a:pt x="0" y="0"/>
                  </a:moveTo>
                  <a:lnTo>
                    <a:pt x="1129027" y="0"/>
                  </a:lnTo>
                  <a:lnTo>
                    <a:pt x="1129027" y="417901"/>
                  </a:lnTo>
                  <a:lnTo>
                    <a:pt x="0" y="417901"/>
                  </a:lnTo>
                  <a:close/>
                </a:path>
              </a:pathLst>
            </a:custGeom>
            <a:solidFill>
              <a:srgbClr val="FFF4EA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1129027" cy="475051"/>
            </a:xfrm>
            <a:prstGeom prst="rect">
              <a:avLst/>
            </a:prstGeom>
          </p:spPr>
          <p:txBody>
            <a:bodyPr lIns="38533" tIns="38533" rIns="38533" bIns="38533" rtlCol="0" anchor="ctr"/>
            <a:lstStyle/>
            <a:p>
              <a:pPr algn="l">
                <a:lnSpc>
                  <a:spcPts val="276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0" y="8438423"/>
            <a:ext cx="9753600" cy="1315177"/>
            <a:chOff x="0" y="0"/>
            <a:chExt cx="13004800" cy="1753569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3004800" cy="1753569"/>
              <a:chOff x="0" y="0"/>
              <a:chExt cx="3495470" cy="47133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495470" cy="471330"/>
              </a:xfrm>
              <a:custGeom>
                <a:avLst/>
                <a:gdLst/>
                <a:ahLst/>
                <a:cxnLst/>
                <a:rect l="l" t="t" r="r" b="b"/>
                <a:pathLst>
                  <a:path w="3495470" h="471330">
                    <a:moveTo>
                      <a:pt x="0" y="0"/>
                    </a:moveTo>
                    <a:lnTo>
                      <a:pt x="3495470" y="0"/>
                    </a:lnTo>
                    <a:lnTo>
                      <a:pt x="3495470" y="471330"/>
                    </a:lnTo>
                    <a:lnTo>
                      <a:pt x="0" y="47133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19050"/>
                <a:ext cx="3495470" cy="490380"/>
              </a:xfrm>
              <a:prstGeom prst="rect">
                <a:avLst/>
              </a:prstGeom>
            </p:spPr>
            <p:txBody>
              <a:bodyPr lIns="35398" tIns="35398" rIns="35398" bIns="35398" rtlCol="0" anchor="ctr"/>
              <a:lstStyle/>
              <a:p>
                <a:pPr algn="ctr">
                  <a:lnSpc>
                    <a:spcPts val="136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7" name="Freeform 27"/>
            <p:cNvSpPr/>
            <p:nvPr/>
          </p:nvSpPr>
          <p:spPr>
            <a:xfrm>
              <a:off x="7730725" y="263807"/>
              <a:ext cx="2559838" cy="1225956"/>
            </a:xfrm>
            <a:custGeom>
              <a:avLst/>
              <a:gdLst/>
              <a:ahLst/>
              <a:cxnLst/>
              <a:rect l="l" t="t" r="r" b="b"/>
              <a:pathLst>
                <a:path w="2559838" h="1225956">
                  <a:moveTo>
                    <a:pt x="0" y="0"/>
                  </a:moveTo>
                  <a:lnTo>
                    <a:pt x="2559838" y="0"/>
                  </a:lnTo>
                  <a:lnTo>
                    <a:pt x="2559838" y="1225956"/>
                  </a:lnTo>
                  <a:lnTo>
                    <a:pt x="0" y="12259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1385" b="-1385"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3108191" y="79016"/>
              <a:ext cx="2582884" cy="1359243"/>
            </a:xfrm>
            <a:custGeom>
              <a:avLst/>
              <a:gdLst/>
              <a:ahLst/>
              <a:cxnLst/>
              <a:rect l="l" t="t" r="r" b="b"/>
              <a:pathLst>
                <a:path w="2582884" h="1359243">
                  <a:moveTo>
                    <a:pt x="0" y="0"/>
                  </a:moveTo>
                  <a:lnTo>
                    <a:pt x="2582884" y="0"/>
                  </a:lnTo>
                  <a:lnTo>
                    <a:pt x="2582884" y="1359243"/>
                  </a:lnTo>
                  <a:lnTo>
                    <a:pt x="0" y="13592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10781546" y="453089"/>
              <a:ext cx="1774970" cy="785840"/>
            </a:xfrm>
            <a:custGeom>
              <a:avLst/>
              <a:gdLst/>
              <a:ahLst/>
              <a:cxnLst/>
              <a:rect l="l" t="t" r="r" b="b"/>
              <a:pathLst>
                <a:path w="1774970" h="785840">
                  <a:moveTo>
                    <a:pt x="0" y="0"/>
                  </a:moveTo>
                  <a:lnTo>
                    <a:pt x="1774969" y="0"/>
                  </a:lnTo>
                  <a:lnTo>
                    <a:pt x="1774969" y="785840"/>
                  </a:lnTo>
                  <a:lnTo>
                    <a:pt x="0" y="785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1385" b="-1385"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12556515" y="476823"/>
              <a:ext cx="86149" cy="86149"/>
            </a:xfrm>
            <a:custGeom>
              <a:avLst/>
              <a:gdLst/>
              <a:ahLst/>
              <a:cxnLst/>
              <a:rect l="l" t="t" r="r" b="b"/>
              <a:pathLst>
                <a:path w="86149" h="86149">
                  <a:moveTo>
                    <a:pt x="0" y="0"/>
                  </a:moveTo>
                  <a:lnTo>
                    <a:pt x="86150" y="0"/>
                  </a:lnTo>
                  <a:lnTo>
                    <a:pt x="86150" y="86149"/>
                  </a:lnTo>
                  <a:lnTo>
                    <a:pt x="0" y="86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73346" y="0"/>
              <a:ext cx="2934844" cy="1753569"/>
            </a:xfrm>
            <a:custGeom>
              <a:avLst/>
              <a:gdLst/>
              <a:ahLst/>
              <a:cxnLst/>
              <a:rect l="l" t="t" r="r" b="b"/>
              <a:pathLst>
                <a:path w="2934844" h="1753569">
                  <a:moveTo>
                    <a:pt x="0" y="0"/>
                  </a:moveTo>
                  <a:lnTo>
                    <a:pt x="2934845" y="0"/>
                  </a:lnTo>
                  <a:lnTo>
                    <a:pt x="2934845" y="1753569"/>
                  </a:lnTo>
                  <a:lnTo>
                    <a:pt x="0" y="17535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5941416" y="245121"/>
              <a:ext cx="1298326" cy="1263327"/>
            </a:xfrm>
            <a:custGeom>
              <a:avLst/>
              <a:gdLst/>
              <a:ahLst/>
              <a:cxnLst/>
              <a:rect l="l" t="t" r="r" b="b"/>
              <a:pathLst>
                <a:path w="1298326" h="1263327">
                  <a:moveTo>
                    <a:pt x="0" y="0"/>
                  </a:moveTo>
                  <a:lnTo>
                    <a:pt x="1298326" y="0"/>
                  </a:lnTo>
                  <a:lnTo>
                    <a:pt x="1298326" y="1263327"/>
                  </a:lnTo>
                  <a:lnTo>
                    <a:pt x="0" y="1263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t="-1385" b="-1385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33263" y="-527589"/>
            <a:ext cx="5137689" cy="5137689"/>
          </a:xfrm>
          <a:custGeom>
            <a:avLst/>
            <a:gdLst/>
            <a:ahLst/>
            <a:cxnLst/>
            <a:rect l="l" t="t" r="r" b="b"/>
            <a:pathLst>
              <a:path w="5137689" h="5137689">
                <a:moveTo>
                  <a:pt x="0" y="0"/>
                </a:moveTo>
                <a:lnTo>
                  <a:pt x="5137688" y="0"/>
                </a:lnTo>
                <a:lnTo>
                  <a:pt x="5137688" y="5137689"/>
                </a:lnTo>
                <a:lnTo>
                  <a:pt x="0" y="51376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029914" y="1258009"/>
            <a:ext cx="5148815" cy="5148815"/>
          </a:xfrm>
          <a:custGeom>
            <a:avLst/>
            <a:gdLst/>
            <a:ahLst/>
            <a:cxnLst/>
            <a:rect l="l" t="t" r="r" b="b"/>
            <a:pathLst>
              <a:path w="5148815" h="5148815">
                <a:moveTo>
                  <a:pt x="0" y="0"/>
                </a:moveTo>
                <a:lnTo>
                  <a:pt x="5148815" y="0"/>
                </a:lnTo>
                <a:lnTo>
                  <a:pt x="5148815" y="5148815"/>
                </a:lnTo>
                <a:lnTo>
                  <a:pt x="0" y="51488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38913" y="1905014"/>
            <a:ext cx="5337342" cy="513719"/>
          </a:xfrm>
          <a:custGeom>
            <a:avLst/>
            <a:gdLst/>
            <a:ahLst/>
            <a:cxnLst/>
            <a:rect l="l" t="t" r="r" b="b"/>
            <a:pathLst>
              <a:path w="5337342" h="513719">
                <a:moveTo>
                  <a:pt x="0" y="0"/>
                </a:moveTo>
                <a:lnTo>
                  <a:pt x="5337343" y="0"/>
                </a:lnTo>
                <a:lnTo>
                  <a:pt x="5337343" y="513719"/>
                </a:lnTo>
                <a:lnTo>
                  <a:pt x="0" y="5137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200604" y="4517029"/>
            <a:ext cx="5318393" cy="4701459"/>
          </a:xfrm>
          <a:custGeom>
            <a:avLst/>
            <a:gdLst/>
            <a:ahLst/>
            <a:cxnLst/>
            <a:rect l="l" t="t" r="r" b="b"/>
            <a:pathLst>
              <a:path w="5318393" h="4701459">
                <a:moveTo>
                  <a:pt x="0" y="0"/>
                </a:moveTo>
                <a:lnTo>
                  <a:pt x="5318393" y="0"/>
                </a:lnTo>
                <a:lnTo>
                  <a:pt x="5318393" y="4701459"/>
                </a:lnTo>
                <a:lnTo>
                  <a:pt x="0" y="47014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37334" y="386215"/>
            <a:ext cx="5763571" cy="1524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0"/>
              </a:lnSpc>
            </a:pPr>
            <a:r>
              <a:rPr lang="en-US" sz="6180" b="1">
                <a:solidFill>
                  <a:srgbClr val="AE0721"/>
                </a:solidFill>
                <a:latin typeface="Poppins Bold"/>
                <a:ea typeface="Poppins Bold"/>
                <a:cs typeface="Poppins Bold"/>
                <a:sym typeface="Poppins Bold"/>
              </a:rPr>
              <a:t>DIVERSE</a:t>
            </a:r>
            <a:r>
              <a:rPr lang="en-US" sz="6180" b="1">
                <a:solidFill>
                  <a:srgbClr val="093A4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l">
              <a:lnSpc>
                <a:spcPts val="5500"/>
              </a:lnSpc>
            </a:pPr>
            <a:r>
              <a:rPr lang="en-US" sz="6180" b="1">
                <a:solidFill>
                  <a:srgbClr val="090F3D"/>
                </a:solidFill>
                <a:latin typeface="Poppins Bold"/>
                <a:ea typeface="Poppins Bold"/>
                <a:cs typeface="Poppins Bold"/>
                <a:sym typeface="Poppins Bold"/>
              </a:rPr>
              <a:t>PERSPECTIVES</a:t>
            </a:r>
            <a:r>
              <a:rPr lang="en-US" sz="6180" b="1">
                <a:solidFill>
                  <a:srgbClr val="093A4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12757" y="2533033"/>
            <a:ext cx="4905165" cy="14562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5500"/>
              </a:lnSpc>
            </a:pPr>
            <a:r>
              <a:rPr lang="en-US" sz="6180" b="1" u="none" strike="noStrike">
                <a:solidFill>
                  <a:srgbClr val="AE0721"/>
                </a:solidFill>
                <a:latin typeface="Poppins Bold"/>
                <a:ea typeface="Poppins Bold"/>
                <a:cs typeface="Poppins Bold"/>
                <a:sym typeface="Poppins Bold"/>
              </a:rPr>
              <a:t>COMMON</a:t>
            </a:r>
          </a:p>
          <a:p>
            <a:pPr marL="0" lvl="0" indent="0" algn="r">
              <a:lnSpc>
                <a:spcPts val="5500"/>
              </a:lnSpc>
            </a:pPr>
            <a:r>
              <a:rPr lang="en-US" sz="6180" b="1" u="none" strike="noStrike">
                <a:solidFill>
                  <a:srgbClr val="090F3D"/>
                </a:solidFill>
                <a:latin typeface="Poppins Bold"/>
                <a:ea typeface="Poppins Bold"/>
                <a:cs typeface="Poppins Bold"/>
                <a:sym typeface="Poppins Bold"/>
              </a:rPr>
              <a:t>GOALS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63233" y="4043494"/>
            <a:ext cx="5637695" cy="711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17"/>
              </a:lnSpc>
              <a:spcBef>
                <a:spcPct val="0"/>
              </a:spcBef>
            </a:pPr>
            <a:r>
              <a:rPr lang="en-US" sz="2012">
                <a:solidFill>
                  <a:srgbClr val="090F3D"/>
                </a:solidFill>
                <a:latin typeface="Poppins"/>
                <a:ea typeface="Poppins"/>
                <a:cs typeface="Poppins"/>
                <a:sym typeface="Poppins"/>
              </a:rPr>
              <a:t>Learn from and with each other through </a:t>
            </a:r>
            <a:r>
              <a:rPr lang="en-US" sz="2012" b="1">
                <a:solidFill>
                  <a:srgbClr val="090F3D"/>
                </a:solidFill>
                <a:latin typeface="Poppins Bold"/>
                <a:ea typeface="Poppins Bold"/>
                <a:cs typeface="Poppins Bold"/>
                <a:sym typeface="Poppins Bold"/>
              </a:rPr>
              <a:t>peer learning</a:t>
            </a:r>
            <a:r>
              <a:rPr lang="en-US" sz="2012">
                <a:solidFill>
                  <a:srgbClr val="090F3D"/>
                </a:solidFill>
                <a:latin typeface="Poppins"/>
                <a:ea typeface="Poppins"/>
                <a:cs typeface="Poppins"/>
                <a:sym typeface="Poppins"/>
              </a:rPr>
              <a:t> techniques.</a:t>
            </a:r>
          </a:p>
        </p:txBody>
      </p:sp>
      <p:sp>
        <p:nvSpPr>
          <p:cNvPr id="9" name="Freeform 9"/>
          <p:cNvSpPr/>
          <p:nvPr/>
        </p:nvSpPr>
        <p:spPr>
          <a:xfrm>
            <a:off x="-849813" y="5787810"/>
            <a:ext cx="3312227" cy="169752"/>
          </a:xfrm>
          <a:custGeom>
            <a:avLst/>
            <a:gdLst/>
            <a:ahLst/>
            <a:cxnLst/>
            <a:rect l="l" t="t" r="r" b="b"/>
            <a:pathLst>
              <a:path w="3312227" h="169752">
                <a:moveTo>
                  <a:pt x="0" y="0"/>
                </a:moveTo>
                <a:lnTo>
                  <a:pt x="3312226" y="0"/>
                </a:lnTo>
                <a:lnTo>
                  <a:pt x="3312226" y="169752"/>
                </a:lnTo>
                <a:lnTo>
                  <a:pt x="0" y="1697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849813" y="6099063"/>
            <a:ext cx="3312227" cy="169752"/>
          </a:xfrm>
          <a:custGeom>
            <a:avLst/>
            <a:gdLst/>
            <a:ahLst/>
            <a:cxnLst/>
            <a:rect l="l" t="t" r="r" b="b"/>
            <a:pathLst>
              <a:path w="3312227" h="169752">
                <a:moveTo>
                  <a:pt x="0" y="0"/>
                </a:moveTo>
                <a:lnTo>
                  <a:pt x="3312226" y="0"/>
                </a:lnTo>
                <a:lnTo>
                  <a:pt x="3312226" y="169751"/>
                </a:lnTo>
                <a:lnTo>
                  <a:pt x="0" y="1697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849813" y="6406824"/>
            <a:ext cx="3312227" cy="169752"/>
          </a:xfrm>
          <a:custGeom>
            <a:avLst/>
            <a:gdLst/>
            <a:ahLst/>
            <a:cxnLst/>
            <a:rect l="l" t="t" r="r" b="b"/>
            <a:pathLst>
              <a:path w="3312227" h="169752">
                <a:moveTo>
                  <a:pt x="0" y="0"/>
                </a:moveTo>
                <a:lnTo>
                  <a:pt x="3312226" y="0"/>
                </a:lnTo>
                <a:lnTo>
                  <a:pt x="3312226" y="169751"/>
                </a:lnTo>
                <a:lnTo>
                  <a:pt x="0" y="1697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849813" y="6718076"/>
            <a:ext cx="3312227" cy="169752"/>
          </a:xfrm>
          <a:custGeom>
            <a:avLst/>
            <a:gdLst/>
            <a:ahLst/>
            <a:cxnLst/>
            <a:rect l="l" t="t" r="r" b="b"/>
            <a:pathLst>
              <a:path w="3312227" h="169752">
                <a:moveTo>
                  <a:pt x="0" y="0"/>
                </a:moveTo>
                <a:lnTo>
                  <a:pt x="3312226" y="0"/>
                </a:lnTo>
                <a:lnTo>
                  <a:pt x="3312226" y="169752"/>
                </a:lnTo>
                <a:lnTo>
                  <a:pt x="0" y="1697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849813" y="7025837"/>
            <a:ext cx="3312227" cy="169752"/>
          </a:xfrm>
          <a:custGeom>
            <a:avLst/>
            <a:gdLst/>
            <a:ahLst/>
            <a:cxnLst/>
            <a:rect l="l" t="t" r="r" b="b"/>
            <a:pathLst>
              <a:path w="3312227" h="169752">
                <a:moveTo>
                  <a:pt x="0" y="0"/>
                </a:moveTo>
                <a:lnTo>
                  <a:pt x="3312226" y="0"/>
                </a:lnTo>
                <a:lnTo>
                  <a:pt x="3312226" y="169752"/>
                </a:lnTo>
                <a:lnTo>
                  <a:pt x="0" y="1697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849813" y="7337089"/>
            <a:ext cx="3312227" cy="169752"/>
          </a:xfrm>
          <a:custGeom>
            <a:avLst/>
            <a:gdLst/>
            <a:ahLst/>
            <a:cxnLst/>
            <a:rect l="l" t="t" r="r" b="b"/>
            <a:pathLst>
              <a:path w="3312227" h="169752">
                <a:moveTo>
                  <a:pt x="0" y="0"/>
                </a:moveTo>
                <a:lnTo>
                  <a:pt x="3312226" y="0"/>
                </a:lnTo>
                <a:lnTo>
                  <a:pt x="3312226" y="169752"/>
                </a:lnTo>
                <a:lnTo>
                  <a:pt x="0" y="1697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849813" y="7644850"/>
            <a:ext cx="3312227" cy="169752"/>
          </a:xfrm>
          <a:custGeom>
            <a:avLst/>
            <a:gdLst/>
            <a:ahLst/>
            <a:cxnLst/>
            <a:rect l="l" t="t" r="r" b="b"/>
            <a:pathLst>
              <a:path w="3312227" h="169752">
                <a:moveTo>
                  <a:pt x="0" y="0"/>
                </a:moveTo>
                <a:lnTo>
                  <a:pt x="3312226" y="0"/>
                </a:lnTo>
                <a:lnTo>
                  <a:pt x="3312226" y="169752"/>
                </a:lnTo>
                <a:lnTo>
                  <a:pt x="0" y="1697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-849813" y="7956102"/>
            <a:ext cx="3312227" cy="169752"/>
          </a:xfrm>
          <a:custGeom>
            <a:avLst/>
            <a:gdLst/>
            <a:ahLst/>
            <a:cxnLst/>
            <a:rect l="l" t="t" r="r" b="b"/>
            <a:pathLst>
              <a:path w="3312227" h="169752">
                <a:moveTo>
                  <a:pt x="0" y="0"/>
                </a:moveTo>
                <a:lnTo>
                  <a:pt x="3312226" y="0"/>
                </a:lnTo>
                <a:lnTo>
                  <a:pt x="3312226" y="169752"/>
                </a:lnTo>
                <a:lnTo>
                  <a:pt x="0" y="1697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-849813" y="5197577"/>
            <a:ext cx="3312227" cy="169752"/>
          </a:xfrm>
          <a:custGeom>
            <a:avLst/>
            <a:gdLst/>
            <a:ahLst/>
            <a:cxnLst/>
            <a:rect l="l" t="t" r="r" b="b"/>
            <a:pathLst>
              <a:path w="3312227" h="169752">
                <a:moveTo>
                  <a:pt x="0" y="0"/>
                </a:moveTo>
                <a:lnTo>
                  <a:pt x="3312226" y="0"/>
                </a:lnTo>
                <a:lnTo>
                  <a:pt x="3312226" y="169752"/>
                </a:lnTo>
                <a:lnTo>
                  <a:pt x="0" y="1697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295016" y="5255086"/>
            <a:ext cx="3208085" cy="1187449"/>
            <a:chOff x="0" y="0"/>
            <a:chExt cx="1129027" cy="41790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29027" cy="417901"/>
            </a:xfrm>
            <a:custGeom>
              <a:avLst/>
              <a:gdLst/>
              <a:ahLst/>
              <a:cxnLst/>
              <a:rect l="l" t="t" r="r" b="b"/>
              <a:pathLst>
                <a:path w="1129027" h="417901">
                  <a:moveTo>
                    <a:pt x="0" y="0"/>
                  </a:moveTo>
                  <a:lnTo>
                    <a:pt x="1129027" y="0"/>
                  </a:lnTo>
                  <a:lnTo>
                    <a:pt x="1129027" y="417901"/>
                  </a:lnTo>
                  <a:lnTo>
                    <a:pt x="0" y="417901"/>
                  </a:lnTo>
                  <a:close/>
                </a:path>
              </a:pathLst>
            </a:custGeom>
            <a:solidFill>
              <a:srgbClr val="FFF4EA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66675"/>
              <a:ext cx="1129027" cy="484576"/>
            </a:xfrm>
            <a:prstGeom prst="rect">
              <a:avLst/>
            </a:prstGeom>
          </p:spPr>
          <p:txBody>
            <a:bodyPr lIns="40892" tIns="40892" rIns="40892" bIns="40892" rtlCol="0" anchor="ctr"/>
            <a:lstStyle/>
            <a:p>
              <a:pPr algn="l">
                <a:lnSpc>
                  <a:spcPts val="2930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-849813" y="4886325"/>
            <a:ext cx="3312227" cy="169752"/>
          </a:xfrm>
          <a:custGeom>
            <a:avLst/>
            <a:gdLst/>
            <a:ahLst/>
            <a:cxnLst/>
            <a:rect l="l" t="t" r="r" b="b"/>
            <a:pathLst>
              <a:path w="3312227" h="169752">
                <a:moveTo>
                  <a:pt x="0" y="0"/>
                </a:moveTo>
                <a:lnTo>
                  <a:pt x="3312226" y="0"/>
                </a:lnTo>
                <a:lnTo>
                  <a:pt x="3312226" y="169752"/>
                </a:lnTo>
                <a:lnTo>
                  <a:pt x="0" y="1697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0" y="8438423"/>
            <a:ext cx="9753600" cy="1315177"/>
            <a:chOff x="0" y="0"/>
            <a:chExt cx="13004800" cy="1753569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3004800" cy="1753569"/>
              <a:chOff x="0" y="0"/>
              <a:chExt cx="3495470" cy="47133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3495470" cy="471330"/>
              </a:xfrm>
              <a:custGeom>
                <a:avLst/>
                <a:gdLst/>
                <a:ahLst/>
                <a:cxnLst/>
                <a:rect l="l" t="t" r="r" b="b"/>
                <a:pathLst>
                  <a:path w="3495470" h="471330">
                    <a:moveTo>
                      <a:pt x="0" y="0"/>
                    </a:moveTo>
                    <a:lnTo>
                      <a:pt x="3495470" y="0"/>
                    </a:lnTo>
                    <a:lnTo>
                      <a:pt x="3495470" y="471330"/>
                    </a:lnTo>
                    <a:lnTo>
                      <a:pt x="0" y="47133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19050"/>
                <a:ext cx="3495470" cy="490380"/>
              </a:xfrm>
              <a:prstGeom prst="rect">
                <a:avLst/>
              </a:prstGeom>
            </p:spPr>
            <p:txBody>
              <a:bodyPr lIns="35398" tIns="35398" rIns="35398" bIns="35398" rtlCol="0" anchor="ctr"/>
              <a:lstStyle/>
              <a:p>
                <a:pPr algn="ctr">
                  <a:lnSpc>
                    <a:spcPts val="136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6" name="Freeform 26"/>
            <p:cNvSpPr/>
            <p:nvPr/>
          </p:nvSpPr>
          <p:spPr>
            <a:xfrm>
              <a:off x="7730725" y="263807"/>
              <a:ext cx="2559838" cy="1225956"/>
            </a:xfrm>
            <a:custGeom>
              <a:avLst/>
              <a:gdLst/>
              <a:ahLst/>
              <a:cxnLst/>
              <a:rect l="l" t="t" r="r" b="b"/>
              <a:pathLst>
                <a:path w="2559838" h="1225956">
                  <a:moveTo>
                    <a:pt x="0" y="0"/>
                  </a:moveTo>
                  <a:lnTo>
                    <a:pt x="2559838" y="0"/>
                  </a:lnTo>
                  <a:lnTo>
                    <a:pt x="2559838" y="1225956"/>
                  </a:lnTo>
                  <a:lnTo>
                    <a:pt x="0" y="12259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1385" b="-1385"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3108191" y="79016"/>
              <a:ext cx="2582884" cy="1359243"/>
            </a:xfrm>
            <a:custGeom>
              <a:avLst/>
              <a:gdLst/>
              <a:ahLst/>
              <a:cxnLst/>
              <a:rect l="l" t="t" r="r" b="b"/>
              <a:pathLst>
                <a:path w="2582884" h="1359243">
                  <a:moveTo>
                    <a:pt x="0" y="0"/>
                  </a:moveTo>
                  <a:lnTo>
                    <a:pt x="2582884" y="0"/>
                  </a:lnTo>
                  <a:lnTo>
                    <a:pt x="2582884" y="1359243"/>
                  </a:lnTo>
                  <a:lnTo>
                    <a:pt x="0" y="13592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10781546" y="453089"/>
              <a:ext cx="1774970" cy="785840"/>
            </a:xfrm>
            <a:custGeom>
              <a:avLst/>
              <a:gdLst/>
              <a:ahLst/>
              <a:cxnLst/>
              <a:rect l="l" t="t" r="r" b="b"/>
              <a:pathLst>
                <a:path w="1774970" h="785840">
                  <a:moveTo>
                    <a:pt x="0" y="0"/>
                  </a:moveTo>
                  <a:lnTo>
                    <a:pt x="1774969" y="0"/>
                  </a:lnTo>
                  <a:lnTo>
                    <a:pt x="1774969" y="785840"/>
                  </a:lnTo>
                  <a:lnTo>
                    <a:pt x="0" y="785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1385" b="-1385"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12556515" y="476823"/>
              <a:ext cx="86149" cy="86149"/>
            </a:xfrm>
            <a:custGeom>
              <a:avLst/>
              <a:gdLst/>
              <a:ahLst/>
              <a:cxnLst/>
              <a:rect l="l" t="t" r="r" b="b"/>
              <a:pathLst>
                <a:path w="86149" h="86149">
                  <a:moveTo>
                    <a:pt x="0" y="0"/>
                  </a:moveTo>
                  <a:lnTo>
                    <a:pt x="86150" y="0"/>
                  </a:lnTo>
                  <a:lnTo>
                    <a:pt x="86150" y="86149"/>
                  </a:lnTo>
                  <a:lnTo>
                    <a:pt x="0" y="86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173346" y="0"/>
              <a:ext cx="2934844" cy="1753569"/>
            </a:xfrm>
            <a:custGeom>
              <a:avLst/>
              <a:gdLst/>
              <a:ahLst/>
              <a:cxnLst/>
              <a:rect l="l" t="t" r="r" b="b"/>
              <a:pathLst>
                <a:path w="2934844" h="1753569">
                  <a:moveTo>
                    <a:pt x="0" y="0"/>
                  </a:moveTo>
                  <a:lnTo>
                    <a:pt x="2934845" y="0"/>
                  </a:lnTo>
                  <a:lnTo>
                    <a:pt x="2934845" y="1753569"/>
                  </a:lnTo>
                  <a:lnTo>
                    <a:pt x="0" y="17535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5941416" y="245121"/>
              <a:ext cx="1298326" cy="1263327"/>
            </a:xfrm>
            <a:custGeom>
              <a:avLst/>
              <a:gdLst/>
              <a:ahLst/>
              <a:cxnLst/>
              <a:rect l="l" t="t" r="r" b="b"/>
              <a:pathLst>
                <a:path w="1298326" h="1263327">
                  <a:moveTo>
                    <a:pt x="0" y="0"/>
                  </a:moveTo>
                  <a:lnTo>
                    <a:pt x="1298326" y="0"/>
                  </a:lnTo>
                  <a:lnTo>
                    <a:pt x="1298326" y="1263327"/>
                  </a:lnTo>
                  <a:lnTo>
                    <a:pt x="0" y="1263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t="-1385" b="-1385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804795">
            <a:off x="8059319" y="3825249"/>
            <a:ext cx="2003734" cy="3901440"/>
          </a:xfrm>
          <a:custGeom>
            <a:avLst/>
            <a:gdLst/>
            <a:ahLst/>
            <a:cxnLst/>
            <a:rect l="l" t="t" r="r" b="b"/>
            <a:pathLst>
              <a:path w="2003734" h="3901440">
                <a:moveTo>
                  <a:pt x="0" y="0"/>
                </a:moveTo>
                <a:lnTo>
                  <a:pt x="2003734" y="0"/>
                </a:lnTo>
                <a:lnTo>
                  <a:pt x="2003734" y="3901440"/>
                </a:lnTo>
                <a:lnTo>
                  <a:pt x="0" y="3901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784280" flipH="1">
            <a:off x="6792751" y="6356446"/>
            <a:ext cx="3476203" cy="5233732"/>
          </a:xfrm>
          <a:custGeom>
            <a:avLst/>
            <a:gdLst/>
            <a:ahLst/>
            <a:cxnLst/>
            <a:rect l="l" t="t" r="r" b="b"/>
            <a:pathLst>
              <a:path w="3476203" h="5233732">
                <a:moveTo>
                  <a:pt x="3476203" y="0"/>
                </a:moveTo>
                <a:lnTo>
                  <a:pt x="0" y="0"/>
                </a:lnTo>
                <a:lnTo>
                  <a:pt x="0" y="5233732"/>
                </a:lnTo>
                <a:lnTo>
                  <a:pt x="3476203" y="5233732"/>
                </a:lnTo>
                <a:lnTo>
                  <a:pt x="347620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8852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92949" y="4225677"/>
            <a:ext cx="4637903" cy="4208897"/>
          </a:xfrm>
          <a:custGeom>
            <a:avLst/>
            <a:gdLst/>
            <a:ahLst/>
            <a:cxnLst/>
            <a:rect l="l" t="t" r="r" b="b"/>
            <a:pathLst>
              <a:path w="4637903" h="4208897">
                <a:moveTo>
                  <a:pt x="0" y="0"/>
                </a:moveTo>
                <a:lnTo>
                  <a:pt x="4637903" y="0"/>
                </a:lnTo>
                <a:lnTo>
                  <a:pt x="4637903" y="4208897"/>
                </a:lnTo>
                <a:lnTo>
                  <a:pt x="0" y="42088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699205">
            <a:off x="388177" y="5024682"/>
            <a:ext cx="2306318" cy="4490598"/>
          </a:xfrm>
          <a:custGeom>
            <a:avLst/>
            <a:gdLst/>
            <a:ahLst/>
            <a:cxnLst/>
            <a:rect l="l" t="t" r="r" b="b"/>
            <a:pathLst>
              <a:path w="2306318" h="4490598">
                <a:moveTo>
                  <a:pt x="0" y="0"/>
                </a:moveTo>
                <a:lnTo>
                  <a:pt x="2306318" y="0"/>
                </a:lnTo>
                <a:lnTo>
                  <a:pt x="2306318" y="4490598"/>
                </a:lnTo>
                <a:lnTo>
                  <a:pt x="0" y="4490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418735" flipH="1">
            <a:off x="-657394" y="-3135601"/>
            <a:ext cx="5227153" cy="7869943"/>
          </a:xfrm>
          <a:custGeom>
            <a:avLst/>
            <a:gdLst/>
            <a:ahLst/>
            <a:cxnLst/>
            <a:rect l="l" t="t" r="r" b="b"/>
            <a:pathLst>
              <a:path w="5227153" h="7869943">
                <a:moveTo>
                  <a:pt x="5227154" y="0"/>
                </a:moveTo>
                <a:lnTo>
                  <a:pt x="0" y="0"/>
                </a:lnTo>
                <a:lnTo>
                  <a:pt x="0" y="7869943"/>
                </a:lnTo>
                <a:lnTo>
                  <a:pt x="5227154" y="7869943"/>
                </a:lnTo>
                <a:lnTo>
                  <a:pt x="522715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88527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74206" y="578551"/>
            <a:ext cx="3554089" cy="1558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99"/>
              </a:lnSpc>
            </a:pPr>
            <a:r>
              <a:rPr lang="en-US" sz="6403" b="1" dirty="0">
                <a:solidFill>
                  <a:srgbClr val="F2EBF1"/>
                </a:solidFill>
                <a:latin typeface="Poppins Bold"/>
                <a:ea typeface="Poppins Bold"/>
                <a:cs typeface="Poppins Bold"/>
                <a:sym typeface="Poppins Bold"/>
              </a:rPr>
              <a:t>LOCAL</a:t>
            </a:r>
          </a:p>
          <a:p>
            <a:pPr algn="l">
              <a:lnSpc>
                <a:spcPts val="5699"/>
              </a:lnSpc>
            </a:pPr>
            <a:r>
              <a:rPr lang="en-US" sz="6403" b="1" dirty="0">
                <a:solidFill>
                  <a:srgbClr val="093A47"/>
                </a:solidFill>
                <a:latin typeface="Poppins Bold"/>
                <a:ea typeface="Poppins Bold"/>
                <a:cs typeface="Poppins Bold"/>
                <a:sym typeface="Poppins Bold"/>
              </a:rPr>
              <a:t>SKILLING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74206" y="2094581"/>
            <a:ext cx="4102594" cy="1558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699"/>
              </a:lnSpc>
            </a:pPr>
            <a:r>
              <a:rPr lang="en-US" sz="6403" b="1" dirty="0">
                <a:solidFill>
                  <a:srgbClr val="EEEEEE"/>
                </a:solidFill>
                <a:latin typeface="Poppins Bold"/>
                <a:ea typeface="Poppins Bold"/>
                <a:cs typeface="Poppins Bold"/>
                <a:sym typeface="Poppins Bold"/>
              </a:rPr>
              <a:t>GLOBAL </a:t>
            </a:r>
            <a:r>
              <a:rPr lang="en-US" sz="6403" b="1" dirty="0">
                <a:solidFill>
                  <a:srgbClr val="093A47"/>
                </a:solidFill>
                <a:latin typeface="Poppins Bold"/>
                <a:ea typeface="Poppins Bold"/>
                <a:cs typeface="Poppins Bold"/>
                <a:sym typeface="Poppins Bold"/>
              </a:rPr>
              <a:t>SUPPORT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4206" y="3683211"/>
            <a:ext cx="4277889" cy="637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8"/>
              </a:lnSpc>
              <a:spcBef>
                <a:spcPct val="0"/>
              </a:spcBef>
            </a:pPr>
            <a:r>
              <a:rPr lang="en-US" sz="1820" dirty="0">
                <a:solidFill>
                  <a:srgbClr val="093A47"/>
                </a:solidFill>
                <a:latin typeface="Poppins"/>
                <a:ea typeface="Poppins"/>
                <a:cs typeface="Poppins"/>
                <a:sym typeface="Poppins"/>
              </a:rPr>
              <a:t>Unlock your potential with shared journeys from across the globe.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4206" y="4467159"/>
            <a:ext cx="3640153" cy="543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23"/>
              </a:lnSpc>
              <a:spcBef>
                <a:spcPct val="0"/>
              </a:spcBef>
            </a:pPr>
            <a:r>
              <a:rPr lang="en-US" sz="1517" u="none" strike="noStrike" dirty="0">
                <a:solidFill>
                  <a:srgbClr val="093A47"/>
                </a:solidFill>
                <a:latin typeface="Poppins"/>
                <a:ea typeface="Poppins"/>
                <a:cs typeface="Poppins"/>
                <a:sym typeface="Poppins"/>
              </a:rPr>
              <a:t>Join our </a:t>
            </a:r>
            <a:r>
              <a:rPr lang="en-US" sz="1517" b="1" u="none" strike="noStrike" dirty="0">
                <a:solidFill>
                  <a:srgbClr val="093A47"/>
                </a:solidFill>
                <a:latin typeface="Poppins Bold"/>
                <a:ea typeface="Poppins Bold"/>
                <a:cs typeface="Poppins Bold"/>
                <a:sym typeface="Poppins Bold"/>
              </a:rPr>
              <a:t>Mentorship and Peer Learning</a:t>
            </a:r>
            <a:r>
              <a:rPr lang="en-US" sz="1517" u="none" strike="noStrike" dirty="0">
                <a:solidFill>
                  <a:srgbClr val="093A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17" u="none" strike="noStrike" dirty="0" err="1">
                <a:solidFill>
                  <a:srgbClr val="093A47"/>
                </a:solidFill>
                <a:latin typeface="Poppins"/>
                <a:ea typeface="Poppins"/>
                <a:cs typeface="Poppins"/>
                <a:sym typeface="Poppins"/>
              </a:rPr>
              <a:t>programme</a:t>
            </a:r>
            <a:r>
              <a:rPr lang="en-US" sz="1517" u="none" strike="noStrike" dirty="0">
                <a:solidFill>
                  <a:srgbClr val="093A47"/>
                </a:solidFill>
                <a:latin typeface="Poppins"/>
                <a:ea typeface="Poppins"/>
                <a:cs typeface="Poppins"/>
                <a:sym typeface="Poppins"/>
              </a:rPr>
              <a:t> today.</a:t>
            </a:r>
          </a:p>
        </p:txBody>
      </p:sp>
      <p:sp>
        <p:nvSpPr>
          <p:cNvPr id="11" name="Freeform 11"/>
          <p:cNvSpPr/>
          <p:nvPr/>
        </p:nvSpPr>
        <p:spPr>
          <a:xfrm rot="-8165200">
            <a:off x="7166235" y="944118"/>
            <a:ext cx="2144081" cy="4174708"/>
          </a:xfrm>
          <a:custGeom>
            <a:avLst/>
            <a:gdLst/>
            <a:ahLst/>
            <a:cxnLst/>
            <a:rect l="l" t="t" r="r" b="b"/>
            <a:pathLst>
              <a:path w="2144081" h="4174708">
                <a:moveTo>
                  <a:pt x="0" y="0"/>
                </a:moveTo>
                <a:lnTo>
                  <a:pt x="2144081" y="0"/>
                </a:lnTo>
                <a:lnTo>
                  <a:pt x="2144081" y="4174708"/>
                </a:lnTo>
                <a:lnTo>
                  <a:pt x="0" y="41747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255006">
            <a:off x="4953494" y="-2160739"/>
            <a:ext cx="2396965" cy="4667095"/>
          </a:xfrm>
          <a:custGeom>
            <a:avLst/>
            <a:gdLst/>
            <a:ahLst/>
            <a:cxnLst/>
            <a:rect l="l" t="t" r="r" b="b"/>
            <a:pathLst>
              <a:path w="2396965" h="4667095">
                <a:moveTo>
                  <a:pt x="0" y="0"/>
                </a:moveTo>
                <a:lnTo>
                  <a:pt x="2396965" y="0"/>
                </a:lnTo>
                <a:lnTo>
                  <a:pt x="2396965" y="4667095"/>
                </a:lnTo>
                <a:lnTo>
                  <a:pt x="0" y="46670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761199" y="6136990"/>
            <a:ext cx="2917589" cy="1079924"/>
            <a:chOff x="0" y="0"/>
            <a:chExt cx="1129027" cy="41790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29027" cy="417901"/>
            </a:xfrm>
            <a:custGeom>
              <a:avLst/>
              <a:gdLst/>
              <a:ahLst/>
              <a:cxnLst/>
              <a:rect l="l" t="t" r="r" b="b"/>
              <a:pathLst>
                <a:path w="1129027" h="417901">
                  <a:moveTo>
                    <a:pt x="0" y="0"/>
                  </a:moveTo>
                  <a:lnTo>
                    <a:pt x="1129027" y="0"/>
                  </a:lnTo>
                  <a:lnTo>
                    <a:pt x="1129027" y="417901"/>
                  </a:lnTo>
                  <a:lnTo>
                    <a:pt x="0" y="417901"/>
                  </a:lnTo>
                  <a:close/>
                </a:path>
              </a:pathLst>
            </a:custGeom>
            <a:solidFill>
              <a:srgbClr val="FFF4EA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1129027" cy="475051"/>
            </a:xfrm>
            <a:prstGeom prst="rect">
              <a:avLst/>
            </a:prstGeom>
          </p:spPr>
          <p:txBody>
            <a:bodyPr lIns="38533" tIns="38533" rIns="38533" bIns="38533" rtlCol="0" anchor="ctr"/>
            <a:lstStyle/>
            <a:p>
              <a:pPr algn="l">
                <a:lnSpc>
                  <a:spcPts val="276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0" y="8438423"/>
            <a:ext cx="9753600" cy="1315177"/>
            <a:chOff x="0" y="0"/>
            <a:chExt cx="13004800" cy="1753569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3004800" cy="1753569"/>
              <a:chOff x="0" y="0"/>
              <a:chExt cx="3495470" cy="47133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495470" cy="471330"/>
              </a:xfrm>
              <a:custGeom>
                <a:avLst/>
                <a:gdLst/>
                <a:ahLst/>
                <a:cxnLst/>
                <a:rect l="l" t="t" r="r" b="b"/>
                <a:pathLst>
                  <a:path w="3495470" h="471330">
                    <a:moveTo>
                      <a:pt x="0" y="0"/>
                    </a:moveTo>
                    <a:lnTo>
                      <a:pt x="3495470" y="0"/>
                    </a:lnTo>
                    <a:lnTo>
                      <a:pt x="3495470" y="471330"/>
                    </a:lnTo>
                    <a:lnTo>
                      <a:pt x="0" y="47133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19050"/>
                <a:ext cx="3495470" cy="490380"/>
              </a:xfrm>
              <a:prstGeom prst="rect">
                <a:avLst/>
              </a:prstGeom>
            </p:spPr>
            <p:txBody>
              <a:bodyPr lIns="35398" tIns="35398" rIns="35398" bIns="35398" rtlCol="0" anchor="ctr"/>
              <a:lstStyle/>
              <a:p>
                <a:pPr algn="ctr">
                  <a:lnSpc>
                    <a:spcPts val="136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7730725" y="263807"/>
              <a:ext cx="2559838" cy="1225956"/>
            </a:xfrm>
            <a:custGeom>
              <a:avLst/>
              <a:gdLst/>
              <a:ahLst/>
              <a:cxnLst/>
              <a:rect l="l" t="t" r="r" b="b"/>
              <a:pathLst>
                <a:path w="2559838" h="1225956">
                  <a:moveTo>
                    <a:pt x="0" y="0"/>
                  </a:moveTo>
                  <a:lnTo>
                    <a:pt x="2559838" y="0"/>
                  </a:lnTo>
                  <a:lnTo>
                    <a:pt x="2559838" y="1225956"/>
                  </a:lnTo>
                  <a:lnTo>
                    <a:pt x="0" y="12259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1385" b="-1385"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3108191" y="79016"/>
              <a:ext cx="2582884" cy="1359243"/>
            </a:xfrm>
            <a:custGeom>
              <a:avLst/>
              <a:gdLst/>
              <a:ahLst/>
              <a:cxnLst/>
              <a:rect l="l" t="t" r="r" b="b"/>
              <a:pathLst>
                <a:path w="2582884" h="1359243">
                  <a:moveTo>
                    <a:pt x="0" y="0"/>
                  </a:moveTo>
                  <a:lnTo>
                    <a:pt x="2582884" y="0"/>
                  </a:lnTo>
                  <a:lnTo>
                    <a:pt x="2582884" y="1359243"/>
                  </a:lnTo>
                  <a:lnTo>
                    <a:pt x="0" y="13592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10781546" y="453089"/>
              <a:ext cx="1774970" cy="785840"/>
            </a:xfrm>
            <a:custGeom>
              <a:avLst/>
              <a:gdLst/>
              <a:ahLst/>
              <a:cxnLst/>
              <a:rect l="l" t="t" r="r" b="b"/>
              <a:pathLst>
                <a:path w="1774970" h="785840">
                  <a:moveTo>
                    <a:pt x="0" y="0"/>
                  </a:moveTo>
                  <a:lnTo>
                    <a:pt x="1774969" y="0"/>
                  </a:lnTo>
                  <a:lnTo>
                    <a:pt x="1774969" y="785840"/>
                  </a:lnTo>
                  <a:lnTo>
                    <a:pt x="0" y="785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1385" b="-1385"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2556515" y="476823"/>
              <a:ext cx="86149" cy="86149"/>
            </a:xfrm>
            <a:custGeom>
              <a:avLst/>
              <a:gdLst/>
              <a:ahLst/>
              <a:cxnLst/>
              <a:rect l="l" t="t" r="r" b="b"/>
              <a:pathLst>
                <a:path w="86149" h="86149">
                  <a:moveTo>
                    <a:pt x="0" y="0"/>
                  </a:moveTo>
                  <a:lnTo>
                    <a:pt x="86150" y="0"/>
                  </a:lnTo>
                  <a:lnTo>
                    <a:pt x="86150" y="86149"/>
                  </a:lnTo>
                  <a:lnTo>
                    <a:pt x="0" y="86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173346" y="0"/>
              <a:ext cx="2934844" cy="1753569"/>
            </a:xfrm>
            <a:custGeom>
              <a:avLst/>
              <a:gdLst/>
              <a:ahLst/>
              <a:cxnLst/>
              <a:rect l="l" t="t" r="r" b="b"/>
              <a:pathLst>
                <a:path w="2934844" h="1753569">
                  <a:moveTo>
                    <a:pt x="0" y="0"/>
                  </a:moveTo>
                  <a:lnTo>
                    <a:pt x="2934845" y="0"/>
                  </a:lnTo>
                  <a:lnTo>
                    <a:pt x="2934845" y="1753569"/>
                  </a:lnTo>
                  <a:lnTo>
                    <a:pt x="0" y="17535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5941416" y="245121"/>
              <a:ext cx="1298326" cy="1263327"/>
            </a:xfrm>
            <a:custGeom>
              <a:avLst/>
              <a:gdLst/>
              <a:ahLst/>
              <a:cxnLst/>
              <a:rect l="l" t="t" r="r" b="b"/>
              <a:pathLst>
                <a:path w="1298326" h="1263327">
                  <a:moveTo>
                    <a:pt x="0" y="0"/>
                  </a:moveTo>
                  <a:lnTo>
                    <a:pt x="1298326" y="0"/>
                  </a:lnTo>
                  <a:lnTo>
                    <a:pt x="1298326" y="1263327"/>
                  </a:lnTo>
                  <a:lnTo>
                    <a:pt x="0" y="1263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t="-1385" b="-1385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15199" flipH="1" flipV="1">
            <a:off x="5763247" y="-2178985"/>
            <a:ext cx="3984065" cy="5641153"/>
          </a:xfrm>
          <a:custGeom>
            <a:avLst/>
            <a:gdLst/>
            <a:ahLst/>
            <a:cxnLst/>
            <a:rect l="l" t="t" r="r" b="b"/>
            <a:pathLst>
              <a:path w="3984065" h="5641153">
                <a:moveTo>
                  <a:pt x="3984065" y="5641153"/>
                </a:moveTo>
                <a:lnTo>
                  <a:pt x="0" y="5641153"/>
                </a:lnTo>
                <a:lnTo>
                  <a:pt x="0" y="0"/>
                </a:lnTo>
                <a:lnTo>
                  <a:pt x="3984065" y="0"/>
                </a:lnTo>
                <a:lnTo>
                  <a:pt x="3984065" y="564115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416470" y="858738"/>
            <a:ext cx="5594049" cy="1548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688"/>
              </a:lnSpc>
            </a:pPr>
            <a:r>
              <a:rPr lang="en-US" sz="6391" b="1">
                <a:solidFill>
                  <a:srgbClr val="AE0721"/>
                </a:solidFill>
                <a:latin typeface="Poppins Bold"/>
                <a:ea typeface="Poppins Bold"/>
                <a:cs typeface="Poppins Bold"/>
                <a:sym typeface="Poppins Bold"/>
              </a:rPr>
              <a:t>EXPERIENCE</a:t>
            </a:r>
          </a:p>
          <a:p>
            <a:pPr algn="r">
              <a:lnSpc>
                <a:spcPts val="5688"/>
              </a:lnSpc>
            </a:pPr>
            <a:r>
              <a:rPr lang="en-US" sz="6391" b="1">
                <a:solidFill>
                  <a:srgbClr val="090F3D"/>
                </a:solidFill>
                <a:latin typeface="Poppins Bold"/>
                <a:ea typeface="Poppins Bold"/>
                <a:cs typeface="Poppins Bold"/>
                <a:sym typeface="Poppins Bold"/>
              </a:rPr>
              <a:t>SHARED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583240" y="2407155"/>
            <a:ext cx="5427280" cy="1548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688"/>
              </a:lnSpc>
            </a:pPr>
            <a:r>
              <a:rPr lang="en-US" sz="6391" b="1">
                <a:solidFill>
                  <a:srgbClr val="AE0721"/>
                </a:solidFill>
                <a:latin typeface="Poppins Bold"/>
                <a:ea typeface="Poppins Bold"/>
                <a:cs typeface="Poppins Bold"/>
                <a:sym typeface="Poppins Bold"/>
              </a:rPr>
              <a:t>SUCCESS</a:t>
            </a:r>
            <a:r>
              <a:rPr lang="en-US" sz="6391" b="1">
                <a:solidFill>
                  <a:srgbClr val="EEEEEE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6391" b="1">
                <a:solidFill>
                  <a:srgbClr val="090F3D"/>
                </a:solidFill>
                <a:latin typeface="Poppins Bold"/>
                <a:ea typeface="Poppins Bold"/>
                <a:cs typeface="Poppins Bold"/>
                <a:sym typeface="Poppins Bold"/>
              </a:rPr>
              <a:t>MULTIPLIED</a:t>
            </a:r>
          </a:p>
        </p:txBody>
      </p:sp>
      <p:sp>
        <p:nvSpPr>
          <p:cNvPr id="5" name="Freeform 5"/>
          <p:cNvSpPr/>
          <p:nvPr/>
        </p:nvSpPr>
        <p:spPr>
          <a:xfrm>
            <a:off x="4294632" y="5931634"/>
            <a:ext cx="2801943" cy="3901440"/>
          </a:xfrm>
          <a:custGeom>
            <a:avLst/>
            <a:gdLst/>
            <a:ahLst/>
            <a:cxnLst/>
            <a:rect l="l" t="t" r="r" b="b"/>
            <a:pathLst>
              <a:path w="2801943" h="3901440">
                <a:moveTo>
                  <a:pt x="0" y="0"/>
                </a:moveTo>
                <a:lnTo>
                  <a:pt x="2801944" y="0"/>
                </a:lnTo>
                <a:lnTo>
                  <a:pt x="2801944" y="3901440"/>
                </a:lnTo>
                <a:lnTo>
                  <a:pt x="0" y="39014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2791979" y="5631555"/>
            <a:ext cx="2785497" cy="3665128"/>
          </a:xfrm>
          <a:custGeom>
            <a:avLst/>
            <a:gdLst/>
            <a:ahLst/>
            <a:cxnLst/>
            <a:rect l="l" t="t" r="r" b="b"/>
            <a:pathLst>
              <a:path w="2785497" h="3665128">
                <a:moveTo>
                  <a:pt x="2785497" y="0"/>
                </a:moveTo>
                <a:lnTo>
                  <a:pt x="0" y="0"/>
                </a:lnTo>
                <a:lnTo>
                  <a:pt x="0" y="3665129"/>
                </a:lnTo>
                <a:lnTo>
                  <a:pt x="2785497" y="3665129"/>
                </a:lnTo>
                <a:lnTo>
                  <a:pt x="278549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19732" y="5130447"/>
            <a:ext cx="3106965" cy="3901440"/>
          </a:xfrm>
          <a:custGeom>
            <a:avLst/>
            <a:gdLst/>
            <a:ahLst/>
            <a:cxnLst/>
            <a:rect l="l" t="t" r="r" b="b"/>
            <a:pathLst>
              <a:path w="3106965" h="3901440">
                <a:moveTo>
                  <a:pt x="0" y="0"/>
                </a:moveTo>
                <a:lnTo>
                  <a:pt x="3106965" y="0"/>
                </a:lnTo>
                <a:lnTo>
                  <a:pt x="3106965" y="3901440"/>
                </a:lnTo>
                <a:lnTo>
                  <a:pt x="0" y="39014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6115" y="5498866"/>
            <a:ext cx="3459612" cy="3645185"/>
          </a:xfrm>
          <a:custGeom>
            <a:avLst/>
            <a:gdLst/>
            <a:ahLst/>
            <a:cxnLst/>
            <a:rect l="l" t="t" r="r" b="b"/>
            <a:pathLst>
              <a:path w="3459612" h="3645185">
                <a:moveTo>
                  <a:pt x="0" y="0"/>
                </a:moveTo>
                <a:lnTo>
                  <a:pt x="3459612" y="0"/>
                </a:lnTo>
                <a:lnTo>
                  <a:pt x="3459612" y="3645185"/>
                </a:lnTo>
                <a:lnTo>
                  <a:pt x="0" y="36451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15199">
            <a:off x="7602744" y="6049975"/>
            <a:ext cx="2588236" cy="3664758"/>
          </a:xfrm>
          <a:custGeom>
            <a:avLst/>
            <a:gdLst/>
            <a:ahLst/>
            <a:cxnLst/>
            <a:rect l="l" t="t" r="r" b="b"/>
            <a:pathLst>
              <a:path w="2588236" h="3664758">
                <a:moveTo>
                  <a:pt x="0" y="0"/>
                </a:moveTo>
                <a:lnTo>
                  <a:pt x="2588235" y="0"/>
                </a:lnTo>
                <a:lnTo>
                  <a:pt x="2588235" y="3664758"/>
                </a:lnTo>
                <a:lnTo>
                  <a:pt x="0" y="36647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15199">
            <a:off x="-488427" y="148355"/>
            <a:ext cx="3275539" cy="4637931"/>
          </a:xfrm>
          <a:custGeom>
            <a:avLst/>
            <a:gdLst/>
            <a:ahLst/>
            <a:cxnLst/>
            <a:rect l="l" t="t" r="r" b="b"/>
            <a:pathLst>
              <a:path w="3275539" h="4637931">
                <a:moveTo>
                  <a:pt x="0" y="0"/>
                </a:moveTo>
                <a:lnTo>
                  <a:pt x="3275539" y="0"/>
                </a:lnTo>
                <a:lnTo>
                  <a:pt x="3275539" y="4637932"/>
                </a:lnTo>
                <a:lnTo>
                  <a:pt x="0" y="4637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07811">
            <a:off x="729344" y="1030119"/>
            <a:ext cx="1520466" cy="1377922"/>
          </a:xfrm>
          <a:custGeom>
            <a:avLst/>
            <a:gdLst/>
            <a:ahLst/>
            <a:cxnLst/>
            <a:rect l="l" t="t" r="r" b="b"/>
            <a:pathLst>
              <a:path w="1520466" h="1377922">
                <a:moveTo>
                  <a:pt x="0" y="0"/>
                </a:moveTo>
                <a:lnTo>
                  <a:pt x="1520466" y="0"/>
                </a:lnTo>
                <a:lnTo>
                  <a:pt x="1520466" y="1377922"/>
                </a:lnTo>
                <a:lnTo>
                  <a:pt x="0" y="13779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726955" y="3891574"/>
            <a:ext cx="5283565" cy="59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34"/>
              </a:lnSpc>
              <a:spcBef>
                <a:spcPct val="0"/>
              </a:spcBef>
            </a:pPr>
            <a:r>
              <a:rPr lang="en-US" sz="1667">
                <a:solidFill>
                  <a:srgbClr val="090F3D"/>
                </a:solidFill>
                <a:latin typeface="Poppins"/>
                <a:ea typeface="Poppins"/>
                <a:cs typeface="Poppins"/>
                <a:sym typeface="Poppins"/>
              </a:rPr>
              <a:t>Empower your career path through shared knowledge with our </a:t>
            </a:r>
            <a:r>
              <a:rPr lang="en-US" sz="1667" b="1">
                <a:solidFill>
                  <a:srgbClr val="090F3D"/>
                </a:solidFill>
                <a:latin typeface="Poppins Bold"/>
                <a:ea typeface="Poppins Bold"/>
                <a:cs typeface="Poppins Bold"/>
                <a:sym typeface="Poppins Bold"/>
              </a:rPr>
              <a:t>Mentorship</a:t>
            </a:r>
            <a:r>
              <a:rPr lang="en-US" sz="1667">
                <a:solidFill>
                  <a:srgbClr val="090F3D"/>
                </a:solidFill>
                <a:latin typeface="Poppins"/>
                <a:ea typeface="Poppins"/>
                <a:cs typeface="Poppins"/>
                <a:sym typeface="Poppins"/>
              </a:rPr>
              <a:t> programme.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5860651" y="4745777"/>
            <a:ext cx="2917589" cy="1079924"/>
            <a:chOff x="0" y="0"/>
            <a:chExt cx="1129027" cy="41790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29027" cy="417901"/>
            </a:xfrm>
            <a:custGeom>
              <a:avLst/>
              <a:gdLst/>
              <a:ahLst/>
              <a:cxnLst/>
              <a:rect l="l" t="t" r="r" b="b"/>
              <a:pathLst>
                <a:path w="1129027" h="417901">
                  <a:moveTo>
                    <a:pt x="0" y="0"/>
                  </a:moveTo>
                  <a:lnTo>
                    <a:pt x="1129027" y="0"/>
                  </a:lnTo>
                  <a:lnTo>
                    <a:pt x="1129027" y="417901"/>
                  </a:lnTo>
                  <a:lnTo>
                    <a:pt x="0" y="417901"/>
                  </a:lnTo>
                  <a:close/>
                </a:path>
              </a:pathLst>
            </a:custGeom>
            <a:solidFill>
              <a:srgbClr val="FFF4EA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1129027" cy="475051"/>
            </a:xfrm>
            <a:prstGeom prst="rect">
              <a:avLst/>
            </a:prstGeom>
          </p:spPr>
          <p:txBody>
            <a:bodyPr lIns="38533" tIns="38533" rIns="38533" bIns="38533" rtlCol="0" anchor="ctr"/>
            <a:lstStyle/>
            <a:p>
              <a:pPr algn="l">
                <a:lnSpc>
                  <a:spcPts val="276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0" y="8438423"/>
            <a:ext cx="9753600" cy="1315177"/>
            <a:chOff x="0" y="0"/>
            <a:chExt cx="13004800" cy="1753569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3004800" cy="1753569"/>
              <a:chOff x="0" y="0"/>
              <a:chExt cx="3495470" cy="47133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495470" cy="471330"/>
              </a:xfrm>
              <a:custGeom>
                <a:avLst/>
                <a:gdLst/>
                <a:ahLst/>
                <a:cxnLst/>
                <a:rect l="l" t="t" r="r" b="b"/>
                <a:pathLst>
                  <a:path w="3495470" h="471330">
                    <a:moveTo>
                      <a:pt x="0" y="0"/>
                    </a:moveTo>
                    <a:lnTo>
                      <a:pt x="3495470" y="0"/>
                    </a:lnTo>
                    <a:lnTo>
                      <a:pt x="3495470" y="471330"/>
                    </a:lnTo>
                    <a:lnTo>
                      <a:pt x="0" y="47133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19050"/>
                <a:ext cx="3495470" cy="490380"/>
              </a:xfrm>
              <a:prstGeom prst="rect">
                <a:avLst/>
              </a:prstGeom>
            </p:spPr>
            <p:txBody>
              <a:bodyPr lIns="35398" tIns="35398" rIns="35398" bIns="35398" rtlCol="0" anchor="ctr"/>
              <a:lstStyle/>
              <a:p>
                <a:pPr algn="ctr">
                  <a:lnSpc>
                    <a:spcPts val="136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7730725" y="263807"/>
              <a:ext cx="2559838" cy="1225956"/>
            </a:xfrm>
            <a:custGeom>
              <a:avLst/>
              <a:gdLst/>
              <a:ahLst/>
              <a:cxnLst/>
              <a:rect l="l" t="t" r="r" b="b"/>
              <a:pathLst>
                <a:path w="2559838" h="1225956">
                  <a:moveTo>
                    <a:pt x="0" y="0"/>
                  </a:moveTo>
                  <a:lnTo>
                    <a:pt x="2559838" y="0"/>
                  </a:lnTo>
                  <a:lnTo>
                    <a:pt x="2559838" y="1225956"/>
                  </a:lnTo>
                  <a:lnTo>
                    <a:pt x="0" y="12259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t="-1385" b="-1385"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3108191" y="79016"/>
              <a:ext cx="2582884" cy="1359243"/>
            </a:xfrm>
            <a:custGeom>
              <a:avLst/>
              <a:gdLst/>
              <a:ahLst/>
              <a:cxnLst/>
              <a:rect l="l" t="t" r="r" b="b"/>
              <a:pathLst>
                <a:path w="2582884" h="1359243">
                  <a:moveTo>
                    <a:pt x="0" y="0"/>
                  </a:moveTo>
                  <a:lnTo>
                    <a:pt x="2582884" y="0"/>
                  </a:lnTo>
                  <a:lnTo>
                    <a:pt x="2582884" y="1359243"/>
                  </a:lnTo>
                  <a:lnTo>
                    <a:pt x="0" y="13592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10781546" y="453089"/>
              <a:ext cx="1774970" cy="785840"/>
            </a:xfrm>
            <a:custGeom>
              <a:avLst/>
              <a:gdLst/>
              <a:ahLst/>
              <a:cxnLst/>
              <a:rect l="l" t="t" r="r" b="b"/>
              <a:pathLst>
                <a:path w="1774970" h="785840">
                  <a:moveTo>
                    <a:pt x="0" y="0"/>
                  </a:moveTo>
                  <a:lnTo>
                    <a:pt x="1774969" y="0"/>
                  </a:lnTo>
                  <a:lnTo>
                    <a:pt x="1774969" y="785840"/>
                  </a:lnTo>
                  <a:lnTo>
                    <a:pt x="0" y="785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t="-1385" b="-1385"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2556515" y="476823"/>
              <a:ext cx="86149" cy="86149"/>
            </a:xfrm>
            <a:custGeom>
              <a:avLst/>
              <a:gdLst/>
              <a:ahLst/>
              <a:cxnLst/>
              <a:rect l="l" t="t" r="r" b="b"/>
              <a:pathLst>
                <a:path w="86149" h="86149">
                  <a:moveTo>
                    <a:pt x="0" y="0"/>
                  </a:moveTo>
                  <a:lnTo>
                    <a:pt x="86150" y="0"/>
                  </a:lnTo>
                  <a:lnTo>
                    <a:pt x="86150" y="86149"/>
                  </a:lnTo>
                  <a:lnTo>
                    <a:pt x="0" y="86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173346" y="0"/>
              <a:ext cx="2934844" cy="1753569"/>
            </a:xfrm>
            <a:custGeom>
              <a:avLst/>
              <a:gdLst/>
              <a:ahLst/>
              <a:cxnLst/>
              <a:rect l="l" t="t" r="r" b="b"/>
              <a:pathLst>
                <a:path w="2934844" h="1753569">
                  <a:moveTo>
                    <a:pt x="0" y="0"/>
                  </a:moveTo>
                  <a:lnTo>
                    <a:pt x="2934845" y="0"/>
                  </a:lnTo>
                  <a:lnTo>
                    <a:pt x="2934845" y="1753569"/>
                  </a:lnTo>
                  <a:lnTo>
                    <a:pt x="0" y="17535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5941416" y="245121"/>
              <a:ext cx="1298326" cy="1263327"/>
            </a:xfrm>
            <a:custGeom>
              <a:avLst/>
              <a:gdLst/>
              <a:ahLst/>
              <a:cxnLst/>
              <a:rect l="l" t="t" r="r" b="b"/>
              <a:pathLst>
                <a:path w="1298326" h="1263327">
                  <a:moveTo>
                    <a:pt x="0" y="0"/>
                  </a:moveTo>
                  <a:lnTo>
                    <a:pt x="1298326" y="0"/>
                  </a:lnTo>
                  <a:lnTo>
                    <a:pt x="1298326" y="1263327"/>
                  </a:lnTo>
                  <a:lnTo>
                    <a:pt x="0" y="1263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t="-1385" b="-1385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1f4107-dc76-42ce-a116-7869bc2ac3c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A56016B4B0CC4FB0B4FF940090355B" ma:contentTypeVersion="10" ma:contentTypeDescription="Ein neues Dokument erstellen." ma:contentTypeScope="" ma:versionID="38a77e7a4405bc2c858335a4da81367d">
  <xsd:schema xmlns:xsd="http://www.w3.org/2001/XMLSchema" xmlns:xs="http://www.w3.org/2001/XMLSchema" xmlns:p="http://schemas.microsoft.com/office/2006/metadata/properties" xmlns:ns2="2f1f4107-dc76-42ce-a116-7869bc2ac3ce" targetNamespace="http://schemas.microsoft.com/office/2006/metadata/properties" ma:root="true" ma:fieldsID="133a31206d11a920c21c68ccde276961" ns2:_="">
    <xsd:import namespace="2f1f4107-dc76-42ce-a116-7869bc2ac3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1f4107-dc76-42ce-a116-7869bc2ac3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DC0BEA-B564-428E-90EC-A5836D471B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001A14-F0C1-4AD3-A0B1-708E43DF268F}">
  <ds:schemaRefs>
    <ds:schemaRef ds:uri="http://schemas.microsoft.com/office/2006/metadata/properties"/>
    <ds:schemaRef ds:uri="http://schemas.microsoft.com/office/infopath/2007/PartnerControls"/>
    <ds:schemaRef ds:uri="2f1f4107-dc76-42ce-a116-7869bc2ac3ce"/>
  </ds:schemaRefs>
</ds:datastoreItem>
</file>

<file path=customXml/itemProps3.xml><?xml version="1.0" encoding="utf-8"?>
<ds:datastoreItem xmlns:ds="http://schemas.openxmlformats.org/officeDocument/2006/customXml" ds:itemID="{A2231E01-18B4-40E7-B10D-FF20F00FED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1f4107-dc76-42ce-a116-7869bc2ac3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Custom</PresentationFormat>
  <Paragraphs>25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Flyers for GIZ (Facebook Shops Cover (Square))</dc:title>
  <cp:lastModifiedBy>Nikhil Karkal</cp:lastModifiedBy>
  <cp:revision>6</cp:revision>
  <dcterms:created xsi:type="dcterms:W3CDTF">2006-08-16T00:00:00Z</dcterms:created>
  <dcterms:modified xsi:type="dcterms:W3CDTF">2025-12-05T09:15:49Z</dcterms:modified>
  <dc:identifier>DAGqsfjzVMQ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0x010100A3A56016B4B0CC4FB0B4FF940090355B</vt:lpwstr>
  </property>
  <property fmtid="{D5CDD505-2E9C-101B-9397-08002B2CF9AE}" pid="3" name="MediaServiceImageTags">
    <vt:lpwstr/>
  </property>
</Properties>
</file>