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0287000" cy="128524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Poppins Bold" panose="00000800000000000000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006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, Miriam GIZ" userId="fd5243e0-69b7-41ea-8209-dad9ae5c34d4" providerId="ADAL" clId="{62C11BC9-FB81-441E-AB80-E61B01F16009}"/>
    <pc:docChg chg="modSld">
      <pc:chgData name="Oliver, Miriam GIZ" userId="fd5243e0-69b7-41ea-8209-dad9ae5c34d4" providerId="ADAL" clId="{62C11BC9-FB81-441E-AB80-E61B01F16009}" dt="2026-02-03T13:01:14.557" v="0" actId="14100"/>
      <pc:docMkLst>
        <pc:docMk/>
      </pc:docMkLst>
      <pc:sldChg chg="modSp mod">
        <pc:chgData name="Oliver, Miriam GIZ" userId="fd5243e0-69b7-41ea-8209-dad9ae5c34d4" providerId="ADAL" clId="{62C11BC9-FB81-441E-AB80-E61B01F16009}" dt="2026-02-03T13:01:14.557" v="0" actId="14100"/>
        <pc:sldMkLst>
          <pc:docMk/>
          <pc:sldMk cId="0" sldId="258"/>
        </pc:sldMkLst>
        <pc:spChg chg="mod">
          <ac:chgData name="Oliver, Miriam GIZ" userId="fd5243e0-69b7-41ea-8209-dad9ae5c34d4" providerId="ADAL" clId="{62C11BC9-FB81-441E-AB80-E61B01F16009}" dt="2026-02-03T13:01:14.557" v="0" actId="14100"/>
          <ac:spMkLst>
            <pc:docMk/>
            <pc:sldMk cId="0" sldId="258"/>
            <ac:spMk id="2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0.svg"/><Relationship Id="rId5" Type="http://schemas.openxmlformats.org/officeDocument/2006/relationships/image" Target="../media/image16.svg"/><Relationship Id="rId10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8.png"/><Relationship Id="rId2" Type="http://schemas.openxmlformats.org/officeDocument/2006/relationships/image" Target="../media/image18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7.jpeg"/><Relationship Id="rId5" Type="http://schemas.openxmlformats.org/officeDocument/2006/relationships/image" Target="../media/image21.sv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0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9.png"/><Relationship Id="rId5" Type="http://schemas.openxmlformats.org/officeDocument/2006/relationships/image" Target="../media/image29.svg"/><Relationship Id="rId10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18" Type="http://schemas.openxmlformats.org/officeDocument/2006/relationships/image" Target="../media/image10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9.png"/><Relationship Id="rId2" Type="http://schemas.openxmlformats.org/officeDocument/2006/relationships/image" Target="../media/image32.png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7.jpeg"/><Relationship Id="rId10" Type="http://schemas.openxmlformats.org/officeDocument/2006/relationships/image" Target="../media/image40.png"/><Relationship Id="rId19" Type="http://schemas.openxmlformats.org/officeDocument/2006/relationships/image" Target="../media/image11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702453" y="4436604"/>
            <a:ext cx="7362202" cy="5052311"/>
          </a:xfrm>
          <a:custGeom>
            <a:avLst/>
            <a:gdLst/>
            <a:ahLst/>
            <a:cxnLst/>
            <a:rect l="l" t="t" r="r" b="b"/>
            <a:pathLst>
              <a:path w="7362202" h="5052311">
                <a:moveTo>
                  <a:pt x="0" y="0"/>
                </a:moveTo>
                <a:lnTo>
                  <a:pt x="7362203" y="0"/>
                </a:lnTo>
                <a:lnTo>
                  <a:pt x="7362203" y="5052311"/>
                </a:lnTo>
                <a:lnTo>
                  <a:pt x="0" y="50523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428180" y="6613566"/>
            <a:ext cx="9430639" cy="4856779"/>
          </a:xfrm>
          <a:custGeom>
            <a:avLst/>
            <a:gdLst/>
            <a:ahLst/>
            <a:cxnLst/>
            <a:rect l="l" t="t" r="r" b="b"/>
            <a:pathLst>
              <a:path w="9430639" h="4856779">
                <a:moveTo>
                  <a:pt x="0" y="0"/>
                </a:moveTo>
                <a:lnTo>
                  <a:pt x="9430640" y="0"/>
                </a:lnTo>
                <a:lnTo>
                  <a:pt x="9430640" y="4856779"/>
                </a:lnTo>
                <a:lnTo>
                  <a:pt x="0" y="48567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4" name="Group 4"/>
          <p:cNvGrpSpPr/>
          <p:nvPr/>
        </p:nvGrpSpPr>
        <p:grpSpPr>
          <a:xfrm>
            <a:off x="6000225" y="3335437"/>
            <a:ext cx="4286775" cy="1586718"/>
            <a:chOff x="0" y="0"/>
            <a:chExt cx="1129027" cy="4179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129027" cy="48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63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10800000">
            <a:off x="-1801305" y="-1138010"/>
            <a:ext cx="6518685" cy="4473448"/>
          </a:xfrm>
          <a:custGeom>
            <a:avLst/>
            <a:gdLst/>
            <a:ahLst/>
            <a:cxnLst/>
            <a:rect l="l" t="t" r="r" b="b"/>
            <a:pathLst>
              <a:path w="6518685" h="4473448">
                <a:moveTo>
                  <a:pt x="0" y="0"/>
                </a:moveTo>
                <a:lnTo>
                  <a:pt x="6518686" y="0"/>
                </a:lnTo>
                <a:lnTo>
                  <a:pt x="6518686" y="4473447"/>
                </a:lnTo>
                <a:lnTo>
                  <a:pt x="0" y="44734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TextBox 8"/>
          <p:cNvSpPr txBox="1"/>
          <p:nvPr/>
        </p:nvSpPr>
        <p:spPr>
          <a:xfrm>
            <a:off x="1028732" y="2329077"/>
            <a:ext cx="4526463" cy="2031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95"/>
              </a:lnSpc>
              <a:spcBef>
                <a:spcPct val="0"/>
              </a:spcBef>
            </a:pPr>
            <a:r>
              <a:rPr lang="en-US" sz="11282" b="1">
                <a:solidFill>
                  <a:srgbClr val="AE0721"/>
                </a:solidFill>
                <a:latin typeface="Poppins Bold"/>
                <a:ea typeface="Poppins Bold"/>
                <a:cs typeface="Poppins Bold"/>
                <a:sym typeface="Poppins Bold"/>
              </a:rPr>
              <a:t>LEARN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71" y="1155043"/>
            <a:ext cx="7086898" cy="202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95"/>
              </a:lnSpc>
              <a:spcBef>
                <a:spcPct val="0"/>
              </a:spcBef>
            </a:pPr>
            <a:r>
              <a:rPr lang="en-US" sz="11282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CONNECT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525701"/>
            <a:ext cx="3013341" cy="2026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95"/>
              </a:lnSpc>
              <a:spcBef>
                <a:spcPct val="0"/>
              </a:spcBef>
            </a:pPr>
            <a:r>
              <a:rPr lang="en-US" sz="11282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RISE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2421" y="5364816"/>
            <a:ext cx="7970244" cy="51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Pioneering Mentorship across borders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2421" y="6009640"/>
            <a:ext cx="3978611" cy="78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Apply for our Mentorship programme today!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0" y="11462341"/>
            <a:ext cx="10287000" cy="1387101"/>
            <a:chOff x="0" y="0"/>
            <a:chExt cx="13716000" cy="1849468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0" cy="1849468"/>
              <a:chOff x="0" y="0"/>
              <a:chExt cx="3495470" cy="47133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7333" tIns="37333" rIns="37333" bIns="37333" rtlCol="0" anchor="ctr"/>
              <a:lstStyle/>
              <a:p>
                <a:pPr algn="ctr">
                  <a:lnSpc>
                    <a:spcPts val="143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8153499" y="278234"/>
              <a:ext cx="2699829" cy="1293001"/>
            </a:xfrm>
            <a:custGeom>
              <a:avLst/>
              <a:gdLst/>
              <a:ahLst/>
              <a:cxnLst/>
              <a:rect l="l" t="t" r="r" b="b"/>
              <a:pathLst>
                <a:path w="2699829" h="1293001">
                  <a:moveTo>
                    <a:pt x="0" y="0"/>
                  </a:moveTo>
                  <a:lnTo>
                    <a:pt x="2699829" y="0"/>
                  </a:lnTo>
                  <a:lnTo>
                    <a:pt x="2699829" y="1293000"/>
                  </a:lnTo>
                  <a:lnTo>
                    <a:pt x="0" y="129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3278170" y="83337"/>
              <a:ext cx="2724136" cy="1433576"/>
            </a:xfrm>
            <a:custGeom>
              <a:avLst/>
              <a:gdLst/>
              <a:ahLst/>
              <a:cxnLst/>
              <a:rect l="l" t="t" r="r" b="b"/>
              <a:pathLst>
                <a:path w="2724136" h="1433576">
                  <a:moveTo>
                    <a:pt x="0" y="0"/>
                  </a:moveTo>
                  <a:lnTo>
                    <a:pt x="2724135" y="0"/>
                  </a:lnTo>
                  <a:lnTo>
                    <a:pt x="2724135" y="1433577"/>
                  </a:lnTo>
                  <a:lnTo>
                    <a:pt x="0" y="1433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11371162" y="490279"/>
              <a:ext cx="1872038" cy="828816"/>
            </a:xfrm>
            <a:custGeom>
              <a:avLst/>
              <a:gdLst/>
              <a:ahLst/>
              <a:cxnLst/>
              <a:rect l="l" t="t" r="r" b="b"/>
              <a:pathLst>
                <a:path w="1872038" h="828816">
                  <a:moveTo>
                    <a:pt x="0" y="0"/>
                  </a:moveTo>
                  <a:lnTo>
                    <a:pt x="1872038" y="0"/>
                  </a:lnTo>
                  <a:lnTo>
                    <a:pt x="1872038" y="828816"/>
                  </a:lnTo>
                  <a:lnTo>
                    <a:pt x="0" y="828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3243200" y="515310"/>
              <a:ext cx="90860" cy="90860"/>
            </a:xfrm>
            <a:custGeom>
              <a:avLst/>
              <a:gdLst/>
              <a:ahLst/>
              <a:cxnLst/>
              <a:rect l="l" t="t" r="r" b="b"/>
              <a:pathLst>
                <a:path w="90860" h="90860">
                  <a:moveTo>
                    <a:pt x="0" y="0"/>
                  </a:moveTo>
                  <a:lnTo>
                    <a:pt x="90860" y="0"/>
                  </a:lnTo>
                  <a:lnTo>
                    <a:pt x="90860" y="90861"/>
                  </a:lnTo>
                  <a:lnTo>
                    <a:pt x="0" y="90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82826" y="0"/>
              <a:ext cx="3095343" cy="1849468"/>
            </a:xfrm>
            <a:custGeom>
              <a:avLst/>
              <a:gdLst/>
              <a:ahLst/>
              <a:cxnLst/>
              <a:rect l="l" t="t" r="r" b="b"/>
              <a:pathLst>
                <a:path w="3095343" h="1849468">
                  <a:moveTo>
                    <a:pt x="0" y="0"/>
                  </a:moveTo>
                  <a:lnTo>
                    <a:pt x="3095344" y="0"/>
                  </a:lnTo>
                  <a:lnTo>
                    <a:pt x="3095344" y="1849468"/>
                  </a:lnTo>
                  <a:lnTo>
                    <a:pt x="0" y="1849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266337" y="258526"/>
              <a:ext cx="1369329" cy="1332415"/>
            </a:xfrm>
            <a:custGeom>
              <a:avLst/>
              <a:gdLst/>
              <a:ahLst/>
              <a:cxnLst/>
              <a:rect l="l" t="t" r="r" b="b"/>
              <a:pathLst>
                <a:path w="1369329" h="1332415">
                  <a:moveTo>
                    <a:pt x="0" y="0"/>
                  </a:moveTo>
                  <a:lnTo>
                    <a:pt x="1369328" y="0"/>
                  </a:lnTo>
                  <a:lnTo>
                    <a:pt x="1369328" y="1332415"/>
                  </a:lnTo>
                  <a:lnTo>
                    <a:pt x="0" y="1332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55272" y="7062282"/>
            <a:ext cx="7721877" cy="7244854"/>
            <a:chOff x="0" y="0"/>
            <a:chExt cx="86631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66317" cy="812800"/>
            </a:xfrm>
            <a:custGeom>
              <a:avLst/>
              <a:gdLst/>
              <a:ahLst/>
              <a:cxnLst/>
              <a:rect l="l" t="t" r="r" b="b"/>
              <a:pathLst>
                <a:path w="866317" h="812800">
                  <a:moveTo>
                    <a:pt x="433159" y="0"/>
                  </a:moveTo>
                  <a:cubicBezTo>
                    <a:pt x="193932" y="0"/>
                    <a:pt x="0" y="181951"/>
                    <a:pt x="0" y="406400"/>
                  </a:cubicBezTo>
                  <a:cubicBezTo>
                    <a:pt x="0" y="630849"/>
                    <a:pt x="193932" y="812800"/>
                    <a:pt x="433159" y="812800"/>
                  </a:cubicBezTo>
                  <a:cubicBezTo>
                    <a:pt x="672385" y="812800"/>
                    <a:pt x="866317" y="630849"/>
                    <a:pt x="866317" y="406400"/>
                  </a:cubicBezTo>
                  <a:cubicBezTo>
                    <a:pt x="866317" y="181951"/>
                    <a:pt x="672385" y="0"/>
                    <a:pt x="433159" y="0"/>
                  </a:cubicBezTo>
                  <a:close/>
                </a:path>
              </a:pathLst>
            </a:custGeom>
            <a:solidFill>
              <a:srgbClr val="FA8072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81217" y="38100"/>
              <a:ext cx="703883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43476" y="-2062122"/>
            <a:ext cx="6148673" cy="614867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8072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981277" y="-1117758"/>
            <a:ext cx="4019955" cy="401995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8072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31383" y="699423"/>
            <a:ext cx="8624235" cy="3949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33"/>
              </a:lnSpc>
            </a:pPr>
            <a:r>
              <a:rPr lang="en-US" sz="8544" b="1">
                <a:solidFill>
                  <a:srgbClr val="F4E9D8"/>
                </a:solidFill>
                <a:latin typeface="Poppins Bold"/>
                <a:ea typeface="Poppins Bold"/>
                <a:cs typeface="Poppins Bold"/>
                <a:sym typeface="Poppins Bold"/>
              </a:rPr>
              <a:t>turn</a:t>
            </a:r>
          </a:p>
          <a:p>
            <a:pPr algn="r">
              <a:lnSpc>
                <a:spcPts val="7433"/>
              </a:lnSpc>
            </a:pPr>
            <a:r>
              <a:rPr lang="en-US" sz="8544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CHALLENGES</a:t>
            </a:r>
          </a:p>
          <a:p>
            <a:pPr algn="r">
              <a:lnSpc>
                <a:spcPts val="7433"/>
              </a:lnSpc>
            </a:pPr>
            <a:r>
              <a:rPr lang="en-US" sz="8544" b="1">
                <a:solidFill>
                  <a:srgbClr val="F4E9D8"/>
                </a:solidFill>
                <a:latin typeface="Poppins Bold"/>
                <a:ea typeface="Poppins Bold"/>
                <a:cs typeface="Poppins Bold"/>
                <a:sym typeface="Poppins Bold"/>
              </a:rPr>
              <a:t>into</a:t>
            </a:r>
          </a:p>
          <a:p>
            <a:pPr algn="r">
              <a:lnSpc>
                <a:spcPts val="7433"/>
              </a:lnSpc>
            </a:pPr>
            <a:r>
              <a:rPr lang="en-US" sz="8544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OPPORTUNITIES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4733" y="4553183"/>
            <a:ext cx="7199979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through guided mentorship</a:t>
            </a:r>
          </a:p>
        </p:txBody>
      </p:sp>
      <p:sp>
        <p:nvSpPr>
          <p:cNvPr id="13" name="Freeform 13"/>
          <p:cNvSpPr/>
          <p:nvPr/>
        </p:nvSpPr>
        <p:spPr>
          <a:xfrm>
            <a:off x="3263745" y="-558027"/>
            <a:ext cx="1778201" cy="1778201"/>
          </a:xfrm>
          <a:custGeom>
            <a:avLst/>
            <a:gdLst/>
            <a:ahLst/>
            <a:cxnLst/>
            <a:rect l="l" t="t" r="r" b="b"/>
            <a:pathLst>
              <a:path w="1778201" h="1778201">
                <a:moveTo>
                  <a:pt x="0" y="0"/>
                </a:moveTo>
                <a:lnTo>
                  <a:pt x="1778201" y="0"/>
                </a:lnTo>
                <a:lnTo>
                  <a:pt x="1778201" y="1778201"/>
                </a:lnTo>
                <a:lnTo>
                  <a:pt x="0" y="1778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964733" y="2902196"/>
            <a:ext cx="1418368" cy="439694"/>
          </a:xfrm>
          <a:custGeom>
            <a:avLst/>
            <a:gdLst/>
            <a:ahLst/>
            <a:cxnLst/>
            <a:rect l="l" t="t" r="r" b="b"/>
            <a:pathLst>
              <a:path w="1418368" h="439694">
                <a:moveTo>
                  <a:pt x="0" y="0"/>
                </a:moveTo>
                <a:lnTo>
                  <a:pt x="1418368" y="0"/>
                </a:lnTo>
                <a:lnTo>
                  <a:pt x="1418368" y="439694"/>
                </a:lnTo>
                <a:lnTo>
                  <a:pt x="0" y="4396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5" name="Freeform 15"/>
          <p:cNvSpPr/>
          <p:nvPr/>
        </p:nvSpPr>
        <p:spPr>
          <a:xfrm flipH="1">
            <a:off x="7980099" y="4610426"/>
            <a:ext cx="1418368" cy="439694"/>
          </a:xfrm>
          <a:custGeom>
            <a:avLst/>
            <a:gdLst/>
            <a:ahLst/>
            <a:cxnLst/>
            <a:rect l="l" t="t" r="r" b="b"/>
            <a:pathLst>
              <a:path w="1418368" h="439694">
                <a:moveTo>
                  <a:pt x="1418368" y="0"/>
                </a:moveTo>
                <a:lnTo>
                  <a:pt x="0" y="0"/>
                </a:lnTo>
                <a:lnTo>
                  <a:pt x="0" y="439694"/>
                </a:lnTo>
                <a:lnTo>
                  <a:pt x="1418368" y="439694"/>
                </a:lnTo>
                <a:lnTo>
                  <a:pt x="141836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6" name="Freeform 16"/>
          <p:cNvSpPr/>
          <p:nvPr/>
        </p:nvSpPr>
        <p:spPr>
          <a:xfrm>
            <a:off x="8800700" y="6581908"/>
            <a:ext cx="2349394" cy="2349394"/>
          </a:xfrm>
          <a:custGeom>
            <a:avLst/>
            <a:gdLst/>
            <a:ahLst/>
            <a:cxnLst/>
            <a:rect l="l" t="t" r="r" b="b"/>
            <a:pathLst>
              <a:path w="2349394" h="2349394">
                <a:moveTo>
                  <a:pt x="0" y="0"/>
                </a:moveTo>
                <a:lnTo>
                  <a:pt x="2349394" y="0"/>
                </a:lnTo>
                <a:lnTo>
                  <a:pt x="2349394" y="2349394"/>
                </a:lnTo>
                <a:lnTo>
                  <a:pt x="0" y="2349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7" name="Freeform 17"/>
          <p:cNvSpPr/>
          <p:nvPr/>
        </p:nvSpPr>
        <p:spPr>
          <a:xfrm>
            <a:off x="-981277" y="8676444"/>
            <a:ext cx="2349394" cy="2349394"/>
          </a:xfrm>
          <a:custGeom>
            <a:avLst/>
            <a:gdLst/>
            <a:ahLst/>
            <a:cxnLst/>
            <a:rect l="l" t="t" r="r" b="b"/>
            <a:pathLst>
              <a:path w="2349394" h="2349394">
                <a:moveTo>
                  <a:pt x="0" y="0"/>
                </a:moveTo>
                <a:lnTo>
                  <a:pt x="2349393" y="0"/>
                </a:lnTo>
                <a:lnTo>
                  <a:pt x="2349393" y="2349393"/>
                </a:lnTo>
                <a:lnTo>
                  <a:pt x="0" y="23493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8" name="Freeform 18"/>
          <p:cNvSpPr/>
          <p:nvPr/>
        </p:nvSpPr>
        <p:spPr>
          <a:xfrm>
            <a:off x="4475122" y="5332361"/>
            <a:ext cx="4342690" cy="6010644"/>
          </a:xfrm>
          <a:custGeom>
            <a:avLst/>
            <a:gdLst/>
            <a:ahLst/>
            <a:cxnLst/>
            <a:rect l="l" t="t" r="r" b="b"/>
            <a:pathLst>
              <a:path w="4342690" h="6010644">
                <a:moveTo>
                  <a:pt x="0" y="0"/>
                </a:moveTo>
                <a:lnTo>
                  <a:pt x="4342690" y="0"/>
                </a:lnTo>
                <a:lnTo>
                  <a:pt x="4342690" y="6010644"/>
                </a:lnTo>
                <a:lnTo>
                  <a:pt x="0" y="60106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TextBox 19"/>
          <p:cNvSpPr txBox="1"/>
          <p:nvPr/>
        </p:nvSpPr>
        <p:spPr>
          <a:xfrm>
            <a:off x="924470" y="5514871"/>
            <a:ext cx="3978611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Apply for our Mentorship programme today!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0" y="6792155"/>
            <a:ext cx="4286775" cy="1586718"/>
            <a:chOff x="0" y="0"/>
            <a:chExt cx="1129027" cy="41790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66675"/>
              <a:ext cx="1129027" cy="48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0" y="11462341"/>
            <a:ext cx="10287000" cy="1387101"/>
            <a:chOff x="0" y="0"/>
            <a:chExt cx="13716000" cy="1849468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3716000" cy="1849468"/>
              <a:chOff x="0" y="0"/>
              <a:chExt cx="3495470" cy="47133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7333" tIns="37333" rIns="37333" bIns="37333" rtlCol="0" anchor="ctr"/>
              <a:lstStyle/>
              <a:p>
                <a:pPr algn="ctr">
                  <a:lnSpc>
                    <a:spcPts val="143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8153499" y="278234"/>
              <a:ext cx="2699829" cy="1293001"/>
            </a:xfrm>
            <a:custGeom>
              <a:avLst/>
              <a:gdLst/>
              <a:ahLst/>
              <a:cxnLst/>
              <a:rect l="l" t="t" r="r" b="b"/>
              <a:pathLst>
                <a:path w="2699829" h="1293001">
                  <a:moveTo>
                    <a:pt x="0" y="0"/>
                  </a:moveTo>
                  <a:lnTo>
                    <a:pt x="2699829" y="0"/>
                  </a:lnTo>
                  <a:lnTo>
                    <a:pt x="2699829" y="1293000"/>
                  </a:lnTo>
                  <a:lnTo>
                    <a:pt x="0" y="129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3278170" y="83337"/>
              <a:ext cx="2724136" cy="1433576"/>
            </a:xfrm>
            <a:custGeom>
              <a:avLst/>
              <a:gdLst/>
              <a:ahLst/>
              <a:cxnLst/>
              <a:rect l="l" t="t" r="r" b="b"/>
              <a:pathLst>
                <a:path w="2724136" h="1433576">
                  <a:moveTo>
                    <a:pt x="0" y="0"/>
                  </a:moveTo>
                  <a:lnTo>
                    <a:pt x="2724135" y="0"/>
                  </a:lnTo>
                  <a:lnTo>
                    <a:pt x="2724135" y="1433577"/>
                  </a:lnTo>
                  <a:lnTo>
                    <a:pt x="0" y="1433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1371162" y="490279"/>
              <a:ext cx="1872038" cy="828816"/>
            </a:xfrm>
            <a:custGeom>
              <a:avLst/>
              <a:gdLst/>
              <a:ahLst/>
              <a:cxnLst/>
              <a:rect l="l" t="t" r="r" b="b"/>
              <a:pathLst>
                <a:path w="1872038" h="828816">
                  <a:moveTo>
                    <a:pt x="0" y="0"/>
                  </a:moveTo>
                  <a:lnTo>
                    <a:pt x="1872038" y="0"/>
                  </a:lnTo>
                  <a:lnTo>
                    <a:pt x="1872038" y="828816"/>
                  </a:lnTo>
                  <a:lnTo>
                    <a:pt x="0" y="828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3243200" y="515310"/>
              <a:ext cx="90860" cy="90860"/>
            </a:xfrm>
            <a:custGeom>
              <a:avLst/>
              <a:gdLst/>
              <a:ahLst/>
              <a:cxnLst/>
              <a:rect l="l" t="t" r="r" b="b"/>
              <a:pathLst>
                <a:path w="90860" h="90860">
                  <a:moveTo>
                    <a:pt x="0" y="0"/>
                  </a:moveTo>
                  <a:lnTo>
                    <a:pt x="90860" y="0"/>
                  </a:lnTo>
                  <a:lnTo>
                    <a:pt x="90860" y="90861"/>
                  </a:lnTo>
                  <a:lnTo>
                    <a:pt x="0" y="90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82826" y="0"/>
              <a:ext cx="3095343" cy="1849468"/>
            </a:xfrm>
            <a:custGeom>
              <a:avLst/>
              <a:gdLst/>
              <a:ahLst/>
              <a:cxnLst/>
              <a:rect l="l" t="t" r="r" b="b"/>
              <a:pathLst>
                <a:path w="3095343" h="1849468">
                  <a:moveTo>
                    <a:pt x="0" y="0"/>
                  </a:moveTo>
                  <a:lnTo>
                    <a:pt x="3095344" y="0"/>
                  </a:lnTo>
                  <a:lnTo>
                    <a:pt x="3095344" y="1849468"/>
                  </a:lnTo>
                  <a:lnTo>
                    <a:pt x="0" y="1849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6266337" y="258526"/>
              <a:ext cx="1369329" cy="1332415"/>
            </a:xfrm>
            <a:custGeom>
              <a:avLst/>
              <a:gdLst/>
              <a:ahLst/>
              <a:cxnLst/>
              <a:rect l="l" t="t" r="r" b="b"/>
              <a:pathLst>
                <a:path w="1369329" h="1332415">
                  <a:moveTo>
                    <a:pt x="0" y="0"/>
                  </a:moveTo>
                  <a:lnTo>
                    <a:pt x="1369328" y="0"/>
                  </a:lnTo>
                  <a:lnTo>
                    <a:pt x="1369328" y="1332415"/>
                  </a:lnTo>
                  <a:lnTo>
                    <a:pt x="0" y="1332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26015" y="-695552"/>
            <a:ext cx="5993115" cy="5993115"/>
          </a:xfrm>
          <a:custGeom>
            <a:avLst/>
            <a:gdLst/>
            <a:ahLst/>
            <a:cxnLst/>
            <a:rect l="l" t="t" r="r" b="b"/>
            <a:pathLst>
              <a:path w="5993115" h="5993115">
                <a:moveTo>
                  <a:pt x="0" y="0"/>
                </a:moveTo>
                <a:lnTo>
                  <a:pt x="5993115" y="0"/>
                </a:lnTo>
                <a:lnTo>
                  <a:pt x="5993115" y="5993115"/>
                </a:lnTo>
                <a:lnTo>
                  <a:pt x="0" y="59931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>
            <a:off x="4442517" y="6372375"/>
            <a:ext cx="4903200" cy="6436181"/>
          </a:xfrm>
          <a:custGeom>
            <a:avLst/>
            <a:gdLst/>
            <a:ahLst/>
            <a:cxnLst/>
            <a:rect l="l" t="t" r="r" b="b"/>
            <a:pathLst>
              <a:path w="4903200" h="6436181">
                <a:moveTo>
                  <a:pt x="0" y="0"/>
                </a:moveTo>
                <a:lnTo>
                  <a:pt x="4903200" y="0"/>
                </a:lnTo>
                <a:lnTo>
                  <a:pt x="4903200" y="6436181"/>
                </a:lnTo>
                <a:lnTo>
                  <a:pt x="0" y="6436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6894117" y="1600200"/>
            <a:ext cx="5993115" cy="5993115"/>
          </a:xfrm>
          <a:custGeom>
            <a:avLst/>
            <a:gdLst/>
            <a:ahLst/>
            <a:cxnLst/>
            <a:rect l="l" t="t" r="r" b="b"/>
            <a:pathLst>
              <a:path w="5993115" h="5993115">
                <a:moveTo>
                  <a:pt x="0" y="0"/>
                </a:moveTo>
                <a:lnTo>
                  <a:pt x="5993115" y="0"/>
                </a:lnTo>
                <a:lnTo>
                  <a:pt x="5993115" y="5993115"/>
                </a:lnTo>
                <a:lnTo>
                  <a:pt x="0" y="59931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>
            <a:off x="940755" y="2774780"/>
            <a:ext cx="6630614" cy="638197"/>
          </a:xfrm>
          <a:custGeom>
            <a:avLst/>
            <a:gdLst/>
            <a:ahLst/>
            <a:cxnLst/>
            <a:rect l="l" t="t" r="r" b="b"/>
            <a:pathLst>
              <a:path w="6630614" h="638197">
                <a:moveTo>
                  <a:pt x="0" y="0"/>
                </a:moveTo>
                <a:lnTo>
                  <a:pt x="6630614" y="0"/>
                </a:lnTo>
                <a:lnTo>
                  <a:pt x="6630614" y="638197"/>
                </a:lnTo>
                <a:lnTo>
                  <a:pt x="0" y="6381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14562" y="888846"/>
            <a:ext cx="7160121" cy="1892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3"/>
              </a:lnSpc>
            </a:pPr>
            <a:r>
              <a:rPr lang="en-US" sz="7678" b="1">
                <a:solidFill>
                  <a:srgbClr val="AE0721"/>
                </a:solidFill>
                <a:latin typeface="Poppins Bold"/>
                <a:ea typeface="Poppins Bold"/>
                <a:cs typeface="Poppins Bold"/>
                <a:sym typeface="Poppins Bold"/>
              </a:rPr>
              <a:t>DIVERSE</a:t>
            </a:r>
            <a:r>
              <a:rPr lang="en-US" sz="7678" b="1">
                <a:solidFill>
                  <a:srgbClr val="093A4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6833"/>
              </a:lnSpc>
            </a:pPr>
            <a:r>
              <a:rPr lang="en-US" sz="7678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PERSPECTIVES</a:t>
            </a:r>
            <a:r>
              <a:rPr lang="en-US" sz="7678" b="1">
                <a:solidFill>
                  <a:srgbClr val="093A4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7" name="Freeform 7"/>
          <p:cNvSpPr/>
          <p:nvPr/>
        </p:nvSpPr>
        <p:spPr>
          <a:xfrm>
            <a:off x="-1422229" y="7621134"/>
            <a:ext cx="4114800" cy="210884"/>
          </a:xfrm>
          <a:custGeom>
            <a:avLst/>
            <a:gdLst/>
            <a:ahLst/>
            <a:cxnLst/>
            <a:rect l="l" t="t" r="r" b="b"/>
            <a:pathLst>
              <a:path w="4114800" h="210884">
                <a:moveTo>
                  <a:pt x="0" y="0"/>
                </a:moveTo>
                <a:lnTo>
                  <a:pt x="4114800" y="0"/>
                </a:lnTo>
                <a:lnTo>
                  <a:pt x="4114800" y="210884"/>
                </a:lnTo>
                <a:lnTo>
                  <a:pt x="0" y="2108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-1422229" y="8007805"/>
            <a:ext cx="4114800" cy="210884"/>
          </a:xfrm>
          <a:custGeom>
            <a:avLst/>
            <a:gdLst/>
            <a:ahLst/>
            <a:cxnLst/>
            <a:rect l="l" t="t" r="r" b="b"/>
            <a:pathLst>
              <a:path w="4114800" h="210884">
                <a:moveTo>
                  <a:pt x="0" y="0"/>
                </a:moveTo>
                <a:lnTo>
                  <a:pt x="4114800" y="0"/>
                </a:lnTo>
                <a:lnTo>
                  <a:pt x="4114800" y="210883"/>
                </a:lnTo>
                <a:lnTo>
                  <a:pt x="0" y="2108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-1422229" y="8390138"/>
            <a:ext cx="4114800" cy="210884"/>
          </a:xfrm>
          <a:custGeom>
            <a:avLst/>
            <a:gdLst/>
            <a:ahLst/>
            <a:cxnLst/>
            <a:rect l="l" t="t" r="r" b="b"/>
            <a:pathLst>
              <a:path w="4114800" h="210884">
                <a:moveTo>
                  <a:pt x="0" y="0"/>
                </a:moveTo>
                <a:lnTo>
                  <a:pt x="4114800" y="0"/>
                </a:lnTo>
                <a:lnTo>
                  <a:pt x="4114800" y="210884"/>
                </a:lnTo>
                <a:lnTo>
                  <a:pt x="0" y="2108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>
            <a:off x="-1422229" y="8776809"/>
            <a:ext cx="4114800" cy="210884"/>
          </a:xfrm>
          <a:custGeom>
            <a:avLst/>
            <a:gdLst/>
            <a:ahLst/>
            <a:cxnLst/>
            <a:rect l="l" t="t" r="r" b="b"/>
            <a:pathLst>
              <a:path w="4114800" h="210884">
                <a:moveTo>
                  <a:pt x="0" y="0"/>
                </a:moveTo>
                <a:lnTo>
                  <a:pt x="4114800" y="0"/>
                </a:lnTo>
                <a:lnTo>
                  <a:pt x="4114800" y="210884"/>
                </a:lnTo>
                <a:lnTo>
                  <a:pt x="0" y="2108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>
            <a:off x="-1422229" y="9159143"/>
            <a:ext cx="4114800" cy="210884"/>
          </a:xfrm>
          <a:custGeom>
            <a:avLst/>
            <a:gdLst/>
            <a:ahLst/>
            <a:cxnLst/>
            <a:rect l="l" t="t" r="r" b="b"/>
            <a:pathLst>
              <a:path w="4114800" h="210884">
                <a:moveTo>
                  <a:pt x="0" y="0"/>
                </a:moveTo>
                <a:lnTo>
                  <a:pt x="4114800" y="0"/>
                </a:lnTo>
                <a:lnTo>
                  <a:pt x="4114800" y="210883"/>
                </a:lnTo>
                <a:lnTo>
                  <a:pt x="0" y="2108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>
            <a:off x="-1422229" y="9545813"/>
            <a:ext cx="4114800" cy="210884"/>
          </a:xfrm>
          <a:custGeom>
            <a:avLst/>
            <a:gdLst/>
            <a:ahLst/>
            <a:cxnLst/>
            <a:rect l="l" t="t" r="r" b="b"/>
            <a:pathLst>
              <a:path w="4114800" h="210884">
                <a:moveTo>
                  <a:pt x="0" y="0"/>
                </a:moveTo>
                <a:lnTo>
                  <a:pt x="4114800" y="0"/>
                </a:lnTo>
                <a:lnTo>
                  <a:pt x="4114800" y="210884"/>
                </a:lnTo>
                <a:lnTo>
                  <a:pt x="0" y="2108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3" name="Freeform 13"/>
          <p:cNvSpPr/>
          <p:nvPr/>
        </p:nvSpPr>
        <p:spPr>
          <a:xfrm>
            <a:off x="-1422229" y="9928147"/>
            <a:ext cx="4114800" cy="210884"/>
          </a:xfrm>
          <a:custGeom>
            <a:avLst/>
            <a:gdLst/>
            <a:ahLst/>
            <a:cxnLst/>
            <a:rect l="l" t="t" r="r" b="b"/>
            <a:pathLst>
              <a:path w="4114800" h="210884">
                <a:moveTo>
                  <a:pt x="0" y="0"/>
                </a:moveTo>
                <a:lnTo>
                  <a:pt x="4114800" y="0"/>
                </a:lnTo>
                <a:lnTo>
                  <a:pt x="4114800" y="210883"/>
                </a:lnTo>
                <a:lnTo>
                  <a:pt x="0" y="2108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Freeform 14"/>
          <p:cNvSpPr/>
          <p:nvPr/>
        </p:nvSpPr>
        <p:spPr>
          <a:xfrm>
            <a:off x="-1422229" y="10314817"/>
            <a:ext cx="4114800" cy="210884"/>
          </a:xfrm>
          <a:custGeom>
            <a:avLst/>
            <a:gdLst/>
            <a:ahLst/>
            <a:cxnLst/>
            <a:rect l="l" t="t" r="r" b="b"/>
            <a:pathLst>
              <a:path w="4114800" h="210884">
                <a:moveTo>
                  <a:pt x="0" y="0"/>
                </a:moveTo>
                <a:lnTo>
                  <a:pt x="4114800" y="0"/>
                </a:lnTo>
                <a:lnTo>
                  <a:pt x="4114800" y="210884"/>
                </a:lnTo>
                <a:lnTo>
                  <a:pt x="0" y="2108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5" name="Group 15"/>
          <p:cNvGrpSpPr/>
          <p:nvPr/>
        </p:nvGrpSpPr>
        <p:grpSpPr>
          <a:xfrm>
            <a:off x="0" y="7270217"/>
            <a:ext cx="3985424" cy="1475175"/>
            <a:chOff x="0" y="0"/>
            <a:chExt cx="1129027" cy="41790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129027" cy="48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-1422229" y="6501213"/>
            <a:ext cx="4114800" cy="210884"/>
          </a:xfrm>
          <a:custGeom>
            <a:avLst/>
            <a:gdLst/>
            <a:ahLst/>
            <a:cxnLst/>
            <a:rect l="l" t="t" r="r" b="b"/>
            <a:pathLst>
              <a:path w="4114800" h="210884">
                <a:moveTo>
                  <a:pt x="0" y="0"/>
                </a:moveTo>
                <a:lnTo>
                  <a:pt x="4114800" y="0"/>
                </a:lnTo>
                <a:lnTo>
                  <a:pt x="4114800" y="210884"/>
                </a:lnTo>
                <a:lnTo>
                  <a:pt x="0" y="2108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9" name="Freeform 19"/>
          <p:cNvSpPr/>
          <p:nvPr/>
        </p:nvSpPr>
        <p:spPr>
          <a:xfrm>
            <a:off x="-1422229" y="6887884"/>
            <a:ext cx="4114800" cy="210884"/>
          </a:xfrm>
          <a:custGeom>
            <a:avLst/>
            <a:gdLst/>
            <a:ahLst/>
            <a:cxnLst/>
            <a:rect l="l" t="t" r="r" b="b"/>
            <a:pathLst>
              <a:path w="4114800" h="210884">
                <a:moveTo>
                  <a:pt x="0" y="0"/>
                </a:moveTo>
                <a:lnTo>
                  <a:pt x="4114800" y="0"/>
                </a:lnTo>
                <a:lnTo>
                  <a:pt x="4114800" y="210883"/>
                </a:lnTo>
                <a:lnTo>
                  <a:pt x="0" y="2108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0" name="TextBox 20"/>
          <p:cNvSpPr txBox="1"/>
          <p:nvPr/>
        </p:nvSpPr>
        <p:spPr>
          <a:xfrm>
            <a:off x="3020182" y="3555852"/>
            <a:ext cx="5119814" cy="180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>
              <a:lnSpc>
                <a:spcPts val="6833"/>
              </a:lnSpc>
            </a:pPr>
            <a:r>
              <a:rPr lang="en-US" sz="7678" b="1" u="none" strike="noStrike" dirty="0">
                <a:solidFill>
                  <a:srgbClr val="AE0721"/>
                </a:solidFill>
                <a:latin typeface="Poppins Bold"/>
                <a:ea typeface="Poppins Bold"/>
                <a:cs typeface="Poppins Bold"/>
                <a:sym typeface="Poppins Bold"/>
              </a:rPr>
              <a:t>COMMON</a:t>
            </a:r>
          </a:p>
          <a:p>
            <a:pPr marL="0" lvl="0" indent="0" algn="r">
              <a:lnSpc>
                <a:spcPts val="6833"/>
              </a:lnSpc>
            </a:pPr>
            <a:r>
              <a:rPr lang="en-US" sz="7678" b="1" u="none" strike="noStrike" dirty="0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GOALS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70968" y="5435750"/>
            <a:ext cx="7003744" cy="87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Learn from and with each other through </a:t>
            </a:r>
            <a:r>
              <a:rPr lang="en-US" sz="2499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peer learning</a:t>
            </a:r>
            <a:r>
              <a:rPr lang="en-US" sz="2499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 techniques.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0" y="11462341"/>
            <a:ext cx="10287000" cy="1387101"/>
            <a:chOff x="0" y="0"/>
            <a:chExt cx="13716000" cy="1849468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13716000" cy="1849468"/>
              <a:chOff x="0" y="0"/>
              <a:chExt cx="3495470" cy="47133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7333" tIns="37333" rIns="37333" bIns="37333" rtlCol="0" anchor="ctr"/>
              <a:lstStyle/>
              <a:p>
                <a:pPr algn="ctr">
                  <a:lnSpc>
                    <a:spcPts val="143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6" name="Freeform 26"/>
            <p:cNvSpPr/>
            <p:nvPr/>
          </p:nvSpPr>
          <p:spPr>
            <a:xfrm>
              <a:off x="8153499" y="278234"/>
              <a:ext cx="2699829" cy="1293001"/>
            </a:xfrm>
            <a:custGeom>
              <a:avLst/>
              <a:gdLst/>
              <a:ahLst/>
              <a:cxnLst/>
              <a:rect l="l" t="t" r="r" b="b"/>
              <a:pathLst>
                <a:path w="2699829" h="1293001">
                  <a:moveTo>
                    <a:pt x="0" y="0"/>
                  </a:moveTo>
                  <a:lnTo>
                    <a:pt x="2699829" y="0"/>
                  </a:lnTo>
                  <a:lnTo>
                    <a:pt x="2699829" y="1293000"/>
                  </a:lnTo>
                  <a:lnTo>
                    <a:pt x="0" y="129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3278170" y="83337"/>
              <a:ext cx="2724136" cy="1433576"/>
            </a:xfrm>
            <a:custGeom>
              <a:avLst/>
              <a:gdLst/>
              <a:ahLst/>
              <a:cxnLst/>
              <a:rect l="l" t="t" r="r" b="b"/>
              <a:pathLst>
                <a:path w="2724136" h="1433576">
                  <a:moveTo>
                    <a:pt x="0" y="0"/>
                  </a:moveTo>
                  <a:lnTo>
                    <a:pt x="2724135" y="0"/>
                  </a:lnTo>
                  <a:lnTo>
                    <a:pt x="2724135" y="1433577"/>
                  </a:lnTo>
                  <a:lnTo>
                    <a:pt x="0" y="1433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1371162" y="490279"/>
              <a:ext cx="1872038" cy="828816"/>
            </a:xfrm>
            <a:custGeom>
              <a:avLst/>
              <a:gdLst/>
              <a:ahLst/>
              <a:cxnLst/>
              <a:rect l="l" t="t" r="r" b="b"/>
              <a:pathLst>
                <a:path w="1872038" h="828816">
                  <a:moveTo>
                    <a:pt x="0" y="0"/>
                  </a:moveTo>
                  <a:lnTo>
                    <a:pt x="1872038" y="0"/>
                  </a:lnTo>
                  <a:lnTo>
                    <a:pt x="1872038" y="828816"/>
                  </a:lnTo>
                  <a:lnTo>
                    <a:pt x="0" y="828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3243200" y="515310"/>
              <a:ext cx="90860" cy="90860"/>
            </a:xfrm>
            <a:custGeom>
              <a:avLst/>
              <a:gdLst/>
              <a:ahLst/>
              <a:cxnLst/>
              <a:rect l="l" t="t" r="r" b="b"/>
              <a:pathLst>
                <a:path w="90860" h="90860">
                  <a:moveTo>
                    <a:pt x="0" y="0"/>
                  </a:moveTo>
                  <a:lnTo>
                    <a:pt x="90860" y="0"/>
                  </a:lnTo>
                  <a:lnTo>
                    <a:pt x="90860" y="90861"/>
                  </a:lnTo>
                  <a:lnTo>
                    <a:pt x="0" y="90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82826" y="0"/>
              <a:ext cx="3095343" cy="1849468"/>
            </a:xfrm>
            <a:custGeom>
              <a:avLst/>
              <a:gdLst/>
              <a:ahLst/>
              <a:cxnLst/>
              <a:rect l="l" t="t" r="r" b="b"/>
              <a:pathLst>
                <a:path w="3095343" h="1849468">
                  <a:moveTo>
                    <a:pt x="0" y="0"/>
                  </a:moveTo>
                  <a:lnTo>
                    <a:pt x="3095344" y="0"/>
                  </a:lnTo>
                  <a:lnTo>
                    <a:pt x="3095344" y="1849468"/>
                  </a:lnTo>
                  <a:lnTo>
                    <a:pt x="0" y="1849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266337" y="258526"/>
              <a:ext cx="1369329" cy="1332415"/>
            </a:xfrm>
            <a:custGeom>
              <a:avLst/>
              <a:gdLst/>
              <a:ahLst/>
              <a:cxnLst/>
              <a:rect l="l" t="t" r="r" b="b"/>
              <a:pathLst>
                <a:path w="1369329" h="1332415">
                  <a:moveTo>
                    <a:pt x="0" y="0"/>
                  </a:moveTo>
                  <a:lnTo>
                    <a:pt x="1369328" y="0"/>
                  </a:lnTo>
                  <a:lnTo>
                    <a:pt x="1369328" y="1332415"/>
                  </a:lnTo>
                  <a:lnTo>
                    <a:pt x="0" y="1332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804795">
            <a:off x="9339204" y="5043053"/>
            <a:ext cx="2641641" cy="5143500"/>
          </a:xfrm>
          <a:custGeom>
            <a:avLst/>
            <a:gdLst/>
            <a:ahLst/>
            <a:cxnLst/>
            <a:rect l="l" t="t" r="r" b="b"/>
            <a:pathLst>
              <a:path w="2641641" h="5143500">
                <a:moveTo>
                  <a:pt x="0" y="0"/>
                </a:moveTo>
                <a:lnTo>
                  <a:pt x="2641641" y="0"/>
                </a:lnTo>
                <a:lnTo>
                  <a:pt x="264164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Freeform 3"/>
          <p:cNvSpPr/>
          <p:nvPr/>
        </p:nvSpPr>
        <p:spPr>
          <a:xfrm rot="1784280" flipH="1">
            <a:off x="6966858" y="8380080"/>
            <a:ext cx="4582885" cy="6899940"/>
          </a:xfrm>
          <a:custGeom>
            <a:avLst/>
            <a:gdLst/>
            <a:ahLst/>
            <a:cxnLst/>
            <a:rect l="l" t="t" r="r" b="b"/>
            <a:pathLst>
              <a:path w="4582885" h="6899940">
                <a:moveTo>
                  <a:pt x="4582884" y="0"/>
                </a:moveTo>
                <a:lnTo>
                  <a:pt x="0" y="0"/>
                </a:lnTo>
                <a:lnTo>
                  <a:pt x="0" y="6899940"/>
                </a:lnTo>
                <a:lnTo>
                  <a:pt x="4582884" y="6899940"/>
                </a:lnTo>
                <a:lnTo>
                  <a:pt x="458288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52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4" name="Freeform 4"/>
          <p:cNvSpPr/>
          <p:nvPr/>
        </p:nvSpPr>
        <p:spPr>
          <a:xfrm>
            <a:off x="3846430" y="5570961"/>
            <a:ext cx="6114423" cy="5548839"/>
          </a:xfrm>
          <a:custGeom>
            <a:avLst/>
            <a:gdLst/>
            <a:ahLst/>
            <a:cxnLst/>
            <a:rect l="l" t="t" r="r" b="b"/>
            <a:pathLst>
              <a:path w="6114423" h="5548839">
                <a:moveTo>
                  <a:pt x="0" y="0"/>
                </a:moveTo>
                <a:lnTo>
                  <a:pt x="6114424" y="0"/>
                </a:lnTo>
                <a:lnTo>
                  <a:pt x="6114424" y="5548839"/>
                </a:lnTo>
                <a:lnTo>
                  <a:pt x="0" y="55488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5" name="Freeform 5"/>
          <p:cNvSpPr/>
          <p:nvPr/>
        </p:nvSpPr>
        <p:spPr>
          <a:xfrm rot="9418735" flipH="1">
            <a:off x="-1155697" y="-4046051"/>
            <a:ext cx="6547616" cy="9858017"/>
          </a:xfrm>
          <a:custGeom>
            <a:avLst/>
            <a:gdLst/>
            <a:ahLst/>
            <a:cxnLst/>
            <a:rect l="l" t="t" r="r" b="b"/>
            <a:pathLst>
              <a:path w="6547616" h="9858017">
                <a:moveTo>
                  <a:pt x="6547615" y="0"/>
                </a:moveTo>
                <a:lnTo>
                  <a:pt x="0" y="0"/>
                </a:lnTo>
                <a:lnTo>
                  <a:pt x="0" y="9858017"/>
                </a:lnTo>
                <a:lnTo>
                  <a:pt x="6547615" y="9858017"/>
                </a:lnTo>
                <a:lnTo>
                  <a:pt x="654761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88527"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TextBox 6"/>
          <p:cNvSpPr txBox="1"/>
          <p:nvPr/>
        </p:nvSpPr>
        <p:spPr>
          <a:xfrm>
            <a:off x="819150" y="748860"/>
            <a:ext cx="4336113" cy="1902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3"/>
              </a:lnSpc>
            </a:pPr>
            <a:r>
              <a:rPr lang="en-US" sz="7813" b="1">
                <a:solidFill>
                  <a:srgbClr val="F2EBF1"/>
                </a:solidFill>
                <a:latin typeface="Poppins Bold"/>
                <a:ea typeface="Poppins Bold"/>
                <a:cs typeface="Poppins Bold"/>
                <a:sym typeface="Poppins Bold"/>
              </a:rPr>
              <a:t>LOCAL</a:t>
            </a:r>
          </a:p>
          <a:p>
            <a:pPr algn="l">
              <a:lnSpc>
                <a:spcPts val="6953"/>
              </a:lnSpc>
            </a:pPr>
            <a:r>
              <a:rPr lang="en-US" sz="7813" b="1">
                <a:solidFill>
                  <a:srgbClr val="093A47"/>
                </a:solidFill>
                <a:latin typeface="Poppins Bold"/>
                <a:ea typeface="Poppins Bold"/>
                <a:cs typeface="Poppins Bold"/>
                <a:sym typeface="Poppins Bold"/>
              </a:rPr>
              <a:t>SKILLING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19150" y="2598469"/>
            <a:ext cx="5005309" cy="1902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6953"/>
              </a:lnSpc>
            </a:pPr>
            <a:r>
              <a:rPr lang="en-US" sz="7813" b="1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GLOBAL </a:t>
            </a:r>
            <a:r>
              <a:rPr lang="en-US" sz="7813" b="1">
                <a:solidFill>
                  <a:srgbClr val="093A47"/>
                </a:solidFill>
                <a:latin typeface="Poppins Bold"/>
                <a:ea typeface="Poppins Bold"/>
                <a:cs typeface="Poppins Bold"/>
                <a:sym typeface="Poppins Bold"/>
              </a:rPr>
              <a:t>SUPPORT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19150" y="4660499"/>
            <a:ext cx="5639795" cy="843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  <a:spcBef>
                <a:spcPct val="0"/>
              </a:spcBef>
            </a:pPr>
            <a:r>
              <a:rPr lang="en-US" sz="2400">
                <a:solidFill>
                  <a:srgbClr val="093A47"/>
                </a:solidFill>
                <a:latin typeface="Poppins"/>
                <a:ea typeface="Poppins"/>
                <a:cs typeface="Poppins"/>
                <a:sym typeface="Poppins"/>
              </a:rPr>
              <a:t>Unlock your potential with shared journeys from across the globe.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19150" y="5703548"/>
            <a:ext cx="4799030" cy="71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99"/>
              </a:lnSpc>
              <a:spcBef>
                <a:spcPct val="0"/>
              </a:spcBef>
            </a:pPr>
            <a:r>
              <a:rPr lang="en-US" sz="1999" u="none" strike="noStrike">
                <a:solidFill>
                  <a:srgbClr val="093A47"/>
                </a:solidFill>
                <a:latin typeface="Poppins"/>
                <a:ea typeface="Poppins"/>
                <a:cs typeface="Poppins"/>
                <a:sym typeface="Poppins"/>
              </a:rPr>
              <a:t>Join our </a:t>
            </a:r>
            <a:r>
              <a:rPr lang="en-US" sz="1999" b="1" u="none" strike="noStrike">
                <a:solidFill>
                  <a:srgbClr val="093A47"/>
                </a:solidFill>
                <a:latin typeface="Poppins Bold"/>
                <a:ea typeface="Poppins Bold"/>
                <a:cs typeface="Poppins Bold"/>
                <a:sym typeface="Poppins Bold"/>
              </a:rPr>
              <a:t>Mentorship and Peer Learning</a:t>
            </a:r>
            <a:r>
              <a:rPr lang="en-US" sz="1999" u="none" strike="noStrike">
                <a:solidFill>
                  <a:srgbClr val="093A47"/>
                </a:solidFill>
                <a:latin typeface="Poppins"/>
                <a:ea typeface="Poppins"/>
                <a:cs typeface="Poppins"/>
                <a:sym typeface="Poppins"/>
              </a:rPr>
              <a:t> programme today.</a:t>
            </a:r>
          </a:p>
        </p:txBody>
      </p:sp>
      <p:sp>
        <p:nvSpPr>
          <p:cNvPr id="10" name="Freeform 10"/>
          <p:cNvSpPr/>
          <p:nvPr/>
        </p:nvSpPr>
        <p:spPr>
          <a:xfrm rot="-8165200">
            <a:off x="7087482" y="1359219"/>
            <a:ext cx="2641641" cy="5143500"/>
          </a:xfrm>
          <a:custGeom>
            <a:avLst/>
            <a:gdLst/>
            <a:ahLst/>
            <a:cxnLst/>
            <a:rect l="l" t="t" r="r" b="b"/>
            <a:pathLst>
              <a:path w="2641641" h="5143500">
                <a:moveTo>
                  <a:pt x="0" y="0"/>
                </a:moveTo>
                <a:lnTo>
                  <a:pt x="2641641" y="0"/>
                </a:lnTo>
                <a:lnTo>
                  <a:pt x="264164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 rot="1699205">
            <a:off x="219426" y="6875005"/>
            <a:ext cx="2331895" cy="4540399"/>
          </a:xfrm>
          <a:custGeom>
            <a:avLst/>
            <a:gdLst/>
            <a:ahLst/>
            <a:cxnLst/>
            <a:rect l="l" t="t" r="r" b="b"/>
            <a:pathLst>
              <a:path w="2331895" h="4540399">
                <a:moveTo>
                  <a:pt x="0" y="0"/>
                </a:moveTo>
                <a:lnTo>
                  <a:pt x="2331895" y="0"/>
                </a:lnTo>
                <a:lnTo>
                  <a:pt x="2331895" y="4540399"/>
                </a:lnTo>
                <a:lnTo>
                  <a:pt x="0" y="45403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Freeform 12"/>
          <p:cNvSpPr/>
          <p:nvPr/>
        </p:nvSpPr>
        <p:spPr>
          <a:xfrm rot="-10255006">
            <a:off x="5327538" y="-2883223"/>
            <a:ext cx="2641641" cy="5143500"/>
          </a:xfrm>
          <a:custGeom>
            <a:avLst/>
            <a:gdLst/>
            <a:ahLst/>
            <a:cxnLst/>
            <a:rect l="l" t="t" r="r" b="b"/>
            <a:pathLst>
              <a:path w="2641641" h="5143500">
                <a:moveTo>
                  <a:pt x="0" y="0"/>
                </a:moveTo>
                <a:lnTo>
                  <a:pt x="2641641" y="0"/>
                </a:lnTo>
                <a:lnTo>
                  <a:pt x="2641641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13" name="Group 13"/>
          <p:cNvGrpSpPr/>
          <p:nvPr/>
        </p:nvGrpSpPr>
        <p:grpSpPr>
          <a:xfrm>
            <a:off x="0" y="8090758"/>
            <a:ext cx="3846430" cy="1423728"/>
            <a:chOff x="0" y="0"/>
            <a:chExt cx="1129027" cy="4179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129027" cy="48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11462341"/>
            <a:ext cx="10287000" cy="1387101"/>
            <a:chOff x="0" y="0"/>
            <a:chExt cx="13716000" cy="184946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716000" cy="1849468"/>
              <a:chOff x="0" y="0"/>
              <a:chExt cx="3495470" cy="4713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7333" tIns="37333" rIns="37333" bIns="37333" rtlCol="0" anchor="ctr"/>
              <a:lstStyle/>
              <a:p>
                <a:pPr algn="ctr">
                  <a:lnSpc>
                    <a:spcPts val="143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153499" y="278234"/>
              <a:ext cx="2699829" cy="1293001"/>
            </a:xfrm>
            <a:custGeom>
              <a:avLst/>
              <a:gdLst/>
              <a:ahLst/>
              <a:cxnLst/>
              <a:rect l="l" t="t" r="r" b="b"/>
              <a:pathLst>
                <a:path w="2699829" h="1293001">
                  <a:moveTo>
                    <a:pt x="0" y="0"/>
                  </a:moveTo>
                  <a:lnTo>
                    <a:pt x="2699829" y="0"/>
                  </a:lnTo>
                  <a:lnTo>
                    <a:pt x="2699829" y="1293000"/>
                  </a:lnTo>
                  <a:lnTo>
                    <a:pt x="0" y="129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278170" y="83337"/>
              <a:ext cx="2724136" cy="1433576"/>
            </a:xfrm>
            <a:custGeom>
              <a:avLst/>
              <a:gdLst/>
              <a:ahLst/>
              <a:cxnLst/>
              <a:rect l="l" t="t" r="r" b="b"/>
              <a:pathLst>
                <a:path w="2724136" h="1433576">
                  <a:moveTo>
                    <a:pt x="0" y="0"/>
                  </a:moveTo>
                  <a:lnTo>
                    <a:pt x="2724135" y="0"/>
                  </a:lnTo>
                  <a:lnTo>
                    <a:pt x="2724135" y="1433577"/>
                  </a:lnTo>
                  <a:lnTo>
                    <a:pt x="0" y="1433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371162" y="490279"/>
              <a:ext cx="1872038" cy="828816"/>
            </a:xfrm>
            <a:custGeom>
              <a:avLst/>
              <a:gdLst/>
              <a:ahLst/>
              <a:cxnLst/>
              <a:rect l="l" t="t" r="r" b="b"/>
              <a:pathLst>
                <a:path w="1872038" h="828816">
                  <a:moveTo>
                    <a:pt x="0" y="0"/>
                  </a:moveTo>
                  <a:lnTo>
                    <a:pt x="1872038" y="0"/>
                  </a:lnTo>
                  <a:lnTo>
                    <a:pt x="1872038" y="828816"/>
                  </a:lnTo>
                  <a:lnTo>
                    <a:pt x="0" y="828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3243200" y="515310"/>
              <a:ext cx="90860" cy="90860"/>
            </a:xfrm>
            <a:custGeom>
              <a:avLst/>
              <a:gdLst/>
              <a:ahLst/>
              <a:cxnLst/>
              <a:rect l="l" t="t" r="r" b="b"/>
              <a:pathLst>
                <a:path w="90860" h="90860">
                  <a:moveTo>
                    <a:pt x="0" y="0"/>
                  </a:moveTo>
                  <a:lnTo>
                    <a:pt x="90860" y="0"/>
                  </a:lnTo>
                  <a:lnTo>
                    <a:pt x="90860" y="90861"/>
                  </a:lnTo>
                  <a:lnTo>
                    <a:pt x="0" y="90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82826" y="0"/>
              <a:ext cx="3095343" cy="1849468"/>
            </a:xfrm>
            <a:custGeom>
              <a:avLst/>
              <a:gdLst/>
              <a:ahLst/>
              <a:cxnLst/>
              <a:rect l="l" t="t" r="r" b="b"/>
              <a:pathLst>
                <a:path w="3095343" h="1849468">
                  <a:moveTo>
                    <a:pt x="0" y="0"/>
                  </a:moveTo>
                  <a:lnTo>
                    <a:pt x="3095344" y="0"/>
                  </a:lnTo>
                  <a:lnTo>
                    <a:pt x="3095344" y="1849468"/>
                  </a:lnTo>
                  <a:lnTo>
                    <a:pt x="0" y="1849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6266337" y="258526"/>
              <a:ext cx="1369329" cy="1332415"/>
            </a:xfrm>
            <a:custGeom>
              <a:avLst/>
              <a:gdLst/>
              <a:ahLst/>
              <a:cxnLst/>
              <a:rect l="l" t="t" r="r" b="b"/>
              <a:pathLst>
                <a:path w="1369329" h="1332415">
                  <a:moveTo>
                    <a:pt x="0" y="0"/>
                  </a:moveTo>
                  <a:lnTo>
                    <a:pt x="1369328" y="0"/>
                  </a:lnTo>
                  <a:lnTo>
                    <a:pt x="1369328" y="1332415"/>
                  </a:lnTo>
                  <a:lnTo>
                    <a:pt x="0" y="1332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A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5199" flipH="1" flipV="1">
            <a:off x="6312156" y="-2872686"/>
            <a:ext cx="5252429" cy="7437067"/>
          </a:xfrm>
          <a:custGeom>
            <a:avLst/>
            <a:gdLst/>
            <a:ahLst/>
            <a:cxnLst/>
            <a:rect l="l" t="t" r="r" b="b"/>
            <a:pathLst>
              <a:path w="5252429" h="7437067">
                <a:moveTo>
                  <a:pt x="5252429" y="7437068"/>
                </a:moveTo>
                <a:lnTo>
                  <a:pt x="0" y="7437068"/>
                </a:lnTo>
                <a:lnTo>
                  <a:pt x="0" y="0"/>
                </a:lnTo>
                <a:lnTo>
                  <a:pt x="5252429" y="0"/>
                </a:lnTo>
                <a:lnTo>
                  <a:pt x="5252429" y="743706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3" name="TextBox 3"/>
          <p:cNvSpPr txBox="1"/>
          <p:nvPr/>
        </p:nvSpPr>
        <p:spPr>
          <a:xfrm>
            <a:off x="1899901" y="1127772"/>
            <a:ext cx="7374967" cy="20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98"/>
              </a:lnSpc>
            </a:pPr>
            <a:r>
              <a:rPr lang="en-US" sz="8425" b="1">
                <a:solidFill>
                  <a:srgbClr val="AE0721"/>
                </a:solidFill>
                <a:latin typeface="Poppins Bold"/>
                <a:ea typeface="Poppins Bold"/>
                <a:cs typeface="Poppins Bold"/>
                <a:sym typeface="Poppins Bold"/>
              </a:rPr>
              <a:t>EXPERIENCE</a:t>
            </a:r>
          </a:p>
          <a:p>
            <a:pPr algn="r">
              <a:lnSpc>
                <a:spcPts val="7498"/>
              </a:lnSpc>
            </a:pPr>
            <a:r>
              <a:rPr lang="en-US" sz="8425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SHARED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19763" y="3169142"/>
            <a:ext cx="7155105" cy="2046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498"/>
              </a:lnSpc>
            </a:pPr>
            <a:r>
              <a:rPr lang="en-US" sz="8425" b="1">
                <a:solidFill>
                  <a:srgbClr val="AE0721"/>
                </a:solidFill>
                <a:latin typeface="Poppins Bold"/>
                <a:ea typeface="Poppins Bold"/>
                <a:cs typeface="Poppins Bold"/>
                <a:sym typeface="Poppins Bold"/>
              </a:rPr>
              <a:t>SUCCESS</a:t>
            </a:r>
            <a:r>
              <a:rPr lang="en-US" sz="8425" b="1">
                <a:solidFill>
                  <a:srgbClr val="EEEEEE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8425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MULTIPLIED</a:t>
            </a:r>
          </a:p>
        </p:txBody>
      </p:sp>
      <p:sp>
        <p:nvSpPr>
          <p:cNvPr id="5" name="Freeform 5"/>
          <p:cNvSpPr/>
          <p:nvPr/>
        </p:nvSpPr>
        <p:spPr>
          <a:xfrm>
            <a:off x="4375994" y="7820025"/>
            <a:ext cx="3693968" cy="5143500"/>
          </a:xfrm>
          <a:custGeom>
            <a:avLst/>
            <a:gdLst/>
            <a:ahLst/>
            <a:cxnLst/>
            <a:rect l="l" t="t" r="r" b="b"/>
            <a:pathLst>
              <a:path w="3693968" h="5143500">
                <a:moveTo>
                  <a:pt x="0" y="0"/>
                </a:moveTo>
                <a:lnTo>
                  <a:pt x="3693968" y="0"/>
                </a:lnTo>
                <a:lnTo>
                  <a:pt x="3693968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 flipH="1">
            <a:off x="2394956" y="7424414"/>
            <a:ext cx="3672287" cy="4831956"/>
          </a:xfrm>
          <a:custGeom>
            <a:avLst/>
            <a:gdLst/>
            <a:ahLst/>
            <a:cxnLst/>
            <a:rect l="l" t="t" r="r" b="b"/>
            <a:pathLst>
              <a:path w="3672287" h="4831956">
                <a:moveTo>
                  <a:pt x="3672287" y="0"/>
                </a:moveTo>
                <a:lnTo>
                  <a:pt x="0" y="0"/>
                </a:lnTo>
                <a:lnTo>
                  <a:pt x="0" y="4831956"/>
                </a:lnTo>
                <a:lnTo>
                  <a:pt x="3672287" y="4831956"/>
                </a:lnTo>
                <a:lnTo>
                  <a:pt x="367228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849514" y="6763773"/>
            <a:ext cx="4096096" cy="5143500"/>
          </a:xfrm>
          <a:custGeom>
            <a:avLst/>
            <a:gdLst/>
            <a:ahLst/>
            <a:cxnLst/>
            <a:rect l="l" t="t" r="r" b="b"/>
            <a:pathLst>
              <a:path w="4096096" h="5143500">
                <a:moveTo>
                  <a:pt x="0" y="0"/>
                </a:moveTo>
                <a:lnTo>
                  <a:pt x="4096096" y="0"/>
                </a:lnTo>
                <a:lnTo>
                  <a:pt x="4096096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-1053692" y="7249481"/>
            <a:ext cx="4561012" cy="4805664"/>
          </a:xfrm>
          <a:custGeom>
            <a:avLst/>
            <a:gdLst/>
            <a:ahLst/>
            <a:cxnLst/>
            <a:rect l="l" t="t" r="r" b="b"/>
            <a:pathLst>
              <a:path w="4561012" h="4805664">
                <a:moveTo>
                  <a:pt x="0" y="0"/>
                </a:moveTo>
                <a:lnTo>
                  <a:pt x="4561012" y="0"/>
                </a:lnTo>
                <a:lnTo>
                  <a:pt x="4561012" y="4805665"/>
                </a:lnTo>
                <a:lnTo>
                  <a:pt x="0" y="48056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 rot="-1015199">
            <a:off x="8737273" y="7976041"/>
            <a:ext cx="3412225" cy="4831468"/>
          </a:xfrm>
          <a:custGeom>
            <a:avLst/>
            <a:gdLst/>
            <a:ahLst/>
            <a:cxnLst/>
            <a:rect l="l" t="t" r="r" b="b"/>
            <a:pathLst>
              <a:path w="3412225" h="4831468">
                <a:moveTo>
                  <a:pt x="0" y="0"/>
                </a:moveTo>
                <a:lnTo>
                  <a:pt x="3412225" y="0"/>
                </a:lnTo>
                <a:lnTo>
                  <a:pt x="3412225" y="4831468"/>
                </a:lnTo>
                <a:lnTo>
                  <a:pt x="0" y="4831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Freeform 10"/>
          <p:cNvSpPr/>
          <p:nvPr/>
        </p:nvSpPr>
        <p:spPr>
          <a:xfrm rot="-1015199">
            <a:off x="-856598" y="1318953"/>
            <a:ext cx="3412225" cy="4831468"/>
          </a:xfrm>
          <a:custGeom>
            <a:avLst/>
            <a:gdLst/>
            <a:ahLst/>
            <a:cxnLst/>
            <a:rect l="l" t="t" r="r" b="b"/>
            <a:pathLst>
              <a:path w="3412225" h="4831468">
                <a:moveTo>
                  <a:pt x="0" y="0"/>
                </a:moveTo>
                <a:lnTo>
                  <a:pt x="3412224" y="0"/>
                </a:lnTo>
                <a:lnTo>
                  <a:pt x="3412224" y="4831468"/>
                </a:lnTo>
                <a:lnTo>
                  <a:pt x="0" y="48314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1" name="Freeform 11"/>
          <p:cNvSpPr/>
          <p:nvPr/>
        </p:nvSpPr>
        <p:spPr>
          <a:xfrm rot="-1007811">
            <a:off x="455778" y="1982866"/>
            <a:ext cx="2004520" cy="1816596"/>
          </a:xfrm>
          <a:custGeom>
            <a:avLst/>
            <a:gdLst/>
            <a:ahLst/>
            <a:cxnLst/>
            <a:rect l="l" t="t" r="r" b="b"/>
            <a:pathLst>
              <a:path w="2004520" h="1816596">
                <a:moveTo>
                  <a:pt x="0" y="0"/>
                </a:moveTo>
                <a:lnTo>
                  <a:pt x="2004520" y="0"/>
                </a:lnTo>
                <a:lnTo>
                  <a:pt x="2004520" y="1816596"/>
                </a:lnTo>
                <a:lnTo>
                  <a:pt x="0" y="18165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2" name="TextBox 12"/>
          <p:cNvSpPr txBox="1"/>
          <p:nvPr/>
        </p:nvSpPr>
        <p:spPr>
          <a:xfrm>
            <a:off x="2309231" y="5148687"/>
            <a:ext cx="6965637" cy="76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7"/>
              </a:lnSpc>
              <a:spcBef>
                <a:spcPct val="0"/>
              </a:spcBef>
            </a:pPr>
            <a:r>
              <a:rPr lang="en-US" sz="2198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Empower your career path through shared knowledge with our </a:t>
            </a:r>
            <a:r>
              <a:rPr lang="en-US" sz="2198" b="1">
                <a:solidFill>
                  <a:srgbClr val="090F3D"/>
                </a:solidFill>
                <a:latin typeface="Poppins Bold"/>
                <a:ea typeface="Poppins Bold"/>
                <a:cs typeface="Poppins Bold"/>
                <a:sym typeface="Poppins Bold"/>
              </a:rPr>
              <a:t>Mentorship</a:t>
            </a:r>
            <a:r>
              <a:rPr lang="en-US" sz="2198">
                <a:solidFill>
                  <a:srgbClr val="090F3D"/>
                </a:solidFill>
                <a:latin typeface="Poppins"/>
                <a:ea typeface="Poppins"/>
                <a:cs typeface="Poppins"/>
                <a:sym typeface="Poppins"/>
              </a:rPr>
              <a:t> programme.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6440570" y="6256639"/>
            <a:ext cx="3846430" cy="1423728"/>
            <a:chOff x="0" y="0"/>
            <a:chExt cx="1129027" cy="41790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9027" cy="417901"/>
            </a:xfrm>
            <a:custGeom>
              <a:avLst/>
              <a:gdLst/>
              <a:ahLst/>
              <a:cxnLst/>
              <a:rect l="l" t="t" r="r" b="b"/>
              <a:pathLst>
                <a:path w="1129027" h="417901">
                  <a:moveTo>
                    <a:pt x="0" y="0"/>
                  </a:moveTo>
                  <a:lnTo>
                    <a:pt x="1129027" y="0"/>
                  </a:lnTo>
                  <a:lnTo>
                    <a:pt x="1129027" y="417901"/>
                  </a:lnTo>
                  <a:lnTo>
                    <a:pt x="0" y="417901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129027" cy="484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0" y="11462341"/>
            <a:ext cx="10287000" cy="1387101"/>
            <a:chOff x="0" y="0"/>
            <a:chExt cx="13716000" cy="1849468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3716000" cy="1849468"/>
              <a:chOff x="0" y="0"/>
              <a:chExt cx="3495470" cy="47133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495470" cy="471330"/>
              </a:xfrm>
              <a:custGeom>
                <a:avLst/>
                <a:gdLst/>
                <a:ahLst/>
                <a:cxnLst/>
                <a:rect l="l" t="t" r="r" b="b"/>
                <a:pathLst>
                  <a:path w="3495470" h="471330">
                    <a:moveTo>
                      <a:pt x="0" y="0"/>
                    </a:moveTo>
                    <a:lnTo>
                      <a:pt x="3495470" y="0"/>
                    </a:lnTo>
                    <a:lnTo>
                      <a:pt x="3495470" y="471330"/>
                    </a:lnTo>
                    <a:lnTo>
                      <a:pt x="0" y="47133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19050"/>
                <a:ext cx="3495470" cy="490380"/>
              </a:xfrm>
              <a:prstGeom prst="rect">
                <a:avLst/>
              </a:prstGeom>
            </p:spPr>
            <p:txBody>
              <a:bodyPr lIns="37333" tIns="37333" rIns="37333" bIns="37333" rtlCol="0" anchor="ctr"/>
              <a:lstStyle/>
              <a:p>
                <a:pPr algn="ctr">
                  <a:lnSpc>
                    <a:spcPts val="143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153499" y="278234"/>
              <a:ext cx="2699829" cy="1293001"/>
            </a:xfrm>
            <a:custGeom>
              <a:avLst/>
              <a:gdLst/>
              <a:ahLst/>
              <a:cxnLst/>
              <a:rect l="l" t="t" r="r" b="b"/>
              <a:pathLst>
                <a:path w="2699829" h="1293001">
                  <a:moveTo>
                    <a:pt x="0" y="0"/>
                  </a:moveTo>
                  <a:lnTo>
                    <a:pt x="2699829" y="0"/>
                  </a:lnTo>
                  <a:lnTo>
                    <a:pt x="2699829" y="1293000"/>
                  </a:lnTo>
                  <a:lnTo>
                    <a:pt x="0" y="1293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3278170" y="83337"/>
              <a:ext cx="2724136" cy="1433576"/>
            </a:xfrm>
            <a:custGeom>
              <a:avLst/>
              <a:gdLst/>
              <a:ahLst/>
              <a:cxnLst/>
              <a:rect l="l" t="t" r="r" b="b"/>
              <a:pathLst>
                <a:path w="2724136" h="1433576">
                  <a:moveTo>
                    <a:pt x="0" y="0"/>
                  </a:moveTo>
                  <a:lnTo>
                    <a:pt x="2724135" y="0"/>
                  </a:lnTo>
                  <a:lnTo>
                    <a:pt x="2724135" y="1433577"/>
                  </a:lnTo>
                  <a:lnTo>
                    <a:pt x="0" y="14335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371162" y="490279"/>
              <a:ext cx="1872038" cy="828816"/>
            </a:xfrm>
            <a:custGeom>
              <a:avLst/>
              <a:gdLst/>
              <a:ahLst/>
              <a:cxnLst/>
              <a:rect l="l" t="t" r="r" b="b"/>
              <a:pathLst>
                <a:path w="1872038" h="828816">
                  <a:moveTo>
                    <a:pt x="0" y="0"/>
                  </a:moveTo>
                  <a:lnTo>
                    <a:pt x="1872038" y="0"/>
                  </a:lnTo>
                  <a:lnTo>
                    <a:pt x="1872038" y="828816"/>
                  </a:lnTo>
                  <a:lnTo>
                    <a:pt x="0" y="8288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3243200" y="515310"/>
              <a:ext cx="90860" cy="90860"/>
            </a:xfrm>
            <a:custGeom>
              <a:avLst/>
              <a:gdLst/>
              <a:ahLst/>
              <a:cxnLst/>
              <a:rect l="l" t="t" r="r" b="b"/>
              <a:pathLst>
                <a:path w="90860" h="90860">
                  <a:moveTo>
                    <a:pt x="0" y="0"/>
                  </a:moveTo>
                  <a:lnTo>
                    <a:pt x="90860" y="0"/>
                  </a:lnTo>
                  <a:lnTo>
                    <a:pt x="90860" y="90861"/>
                  </a:lnTo>
                  <a:lnTo>
                    <a:pt x="0" y="90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82826" y="0"/>
              <a:ext cx="3095343" cy="1849468"/>
            </a:xfrm>
            <a:custGeom>
              <a:avLst/>
              <a:gdLst/>
              <a:ahLst/>
              <a:cxnLst/>
              <a:rect l="l" t="t" r="r" b="b"/>
              <a:pathLst>
                <a:path w="3095343" h="1849468">
                  <a:moveTo>
                    <a:pt x="0" y="0"/>
                  </a:moveTo>
                  <a:lnTo>
                    <a:pt x="3095344" y="0"/>
                  </a:lnTo>
                  <a:lnTo>
                    <a:pt x="3095344" y="1849468"/>
                  </a:lnTo>
                  <a:lnTo>
                    <a:pt x="0" y="18494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6266337" y="258526"/>
              <a:ext cx="1369329" cy="1332415"/>
            </a:xfrm>
            <a:custGeom>
              <a:avLst/>
              <a:gdLst/>
              <a:ahLst/>
              <a:cxnLst/>
              <a:rect l="l" t="t" r="r" b="b"/>
              <a:pathLst>
                <a:path w="1369329" h="1332415">
                  <a:moveTo>
                    <a:pt x="0" y="0"/>
                  </a:moveTo>
                  <a:lnTo>
                    <a:pt x="1369328" y="0"/>
                  </a:lnTo>
                  <a:lnTo>
                    <a:pt x="1369328" y="1332415"/>
                  </a:lnTo>
                  <a:lnTo>
                    <a:pt x="0" y="13324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1385" b="-1385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1f4107-dc76-42ce-a116-7869bc2ac3ce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3A56016B4B0CC4FB0B4FF940090355B" ma:contentTypeVersion="10" ma:contentTypeDescription="Ein neues Dokument erstellen." ma:contentTypeScope="" ma:versionID="b27a247133463e064cc48b56fe84be0a">
  <xsd:schema xmlns:xsd="http://www.w3.org/2001/XMLSchema" xmlns:xs="http://www.w3.org/2001/XMLSchema" xmlns:p="http://schemas.microsoft.com/office/2006/metadata/properties" xmlns:ns2="2f1f4107-dc76-42ce-a116-7869bc2ac3ce" targetNamespace="http://schemas.microsoft.com/office/2006/metadata/properties" ma:root="true" ma:fieldsID="c4e38a9dbcfb785121d25c3326395791" ns2:_="">
    <xsd:import namespace="2f1f4107-dc76-42ce-a116-7869bc2ac3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f4107-dc76-42ce-a116-7869bc2ac3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22AB96-17FC-4198-9610-ED49F33D9B22}">
  <ds:schemaRefs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2f1f4107-dc76-42ce-a116-7869bc2ac3ce"/>
  </ds:schemaRefs>
</ds:datastoreItem>
</file>

<file path=customXml/itemProps2.xml><?xml version="1.0" encoding="utf-8"?>
<ds:datastoreItem xmlns:ds="http://schemas.openxmlformats.org/officeDocument/2006/customXml" ds:itemID="{622F29B8-EC1B-4C30-B6D6-D587867DC9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848888-9DDA-4F96-9E72-CA3A2A09DF5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Benutzerdefiniert</PresentationFormat>
  <Paragraphs>25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Poppins</vt:lpstr>
      <vt:lpstr>Calibri</vt:lpstr>
      <vt:lpstr>Poppins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Flyers for GIZ</dc:title>
  <dc:creator>Nikhil Karkal</dc:creator>
  <cp:lastModifiedBy>Oliver, Miriam GIZ</cp:lastModifiedBy>
  <cp:revision>2</cp:revision>
  <dcterms:created xsi:type="dcterms:W3CDTF">2006-08-16T00:00:00Z</dcterms:created>
  <dcterms:modified xsi:type="dcterms:W3CDTF">2026-02-03T13:01:26Z</dcterms:modified>
  <dc:identifier>DAGkD7P1f5w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0x010100A3A56016B4B0CC4FB0B4FF940090355B</vt:lpwstr>
  </property>
  <property fmtid="{D5CDD505-2E9C-101B-9397-08002B2CF9AE}" pid="3" name="MediaServiceImageTags">
    <vt:lpwstr/>
  </property>
</Properties>
</file>