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</p:sldIdLst>
  <p:sldSz cx="15240000" cy="8572500"/>
  <p:notesSz cx="6858000" cy="9144000"/>
  <p:embeddedFontLst>
    <p:embeddedFont>
      <p:font typeface="Poppins" panose="00000500000000000000" pitchFamily="2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84" d="100"/>
          <a:sy n="84" d="100"/>
        </p:scale>
        <p:origin x="91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iver, Miriam GIZ" userId="fd5243e0-69b7-41ea-8209-dad9ae5c34d4" providerId="ADAL" clId="{62C11BC9-FB81-441E-AB80-E61B01F16009}"/>
    <pc:docChg chg="modSld">
      <pc:chgData name="Oliver, Miriam GIZ" userId="fd5243e0-69b7-41ea-8209-dad9ae5c34d4" providerId="ADAL" clId="{62C11BC9-FB81-441E-AB80-E61B01F16009}" dt="2026-02-03T13:06:16.085" v="18" actId="2711"/>
      <pc:docMkLst>
        <pc:docMk/>
      </pc:docMkLst>
      <pc:sldChg chg="modSp mod">
        <pc:chgData name="Oliver, Miriam GIZ" userId="fd5243e0-69b7-41ea-8209-dad9ae5c34d4" providerId="ADAL" clId="{62C11BC9-FB81-441E-AB80-E61B01F16009}" dt="2026-02-03T13:02:14.927" v="9" actId="2711"/>
        <pc:sldMkLst>
          <pc:docMk/>
          <pc:sldMk cId="0" sldId="256"/>
        </pc:sldMkLst>
        <pc:spChg chg="mod">
          <ac:chgData name="Oliver, Miriam GIZ" userId="fd5243e0-69b7-41ea-8209-dad9ae5c34d4" providerId="ADAL" clId="{62C11BC9-FB81-441E-AB80-E61B01F16009}" dt="2026-02-03T13:02:14.927" v="9" actId="2711"/>
          <ac:spMkLst>
            <pc:docMk/>
            <pc:sldMk cId="0" sldId="256"/>
            <ac:spMk id="7" creationId="{00000000-0000-0000-0000-000000000000}"/>
          </ac:spMkLst>
        </pc:spChg>
        <pc:spChg chg="mod">
          <ac:chgData name="Oliver, Miriam GIZ" userId="fd5243e0-69b7-41ea-8209-dad9ae5c34d4" providerId="ADAL" clId="{62C11BC9-FB81-441E-AB80-E61B01F16009}" dt="2026-02-03T13:02:02.191" v="7" actId="2711"/>
          <ac:spMkLst>
            <pc:docMk/>
            <pc:sldMk cId="0" sldId="256"/>
            <ac:spMk id="8" creationId="{00000000-0000-0000-0000-000000000000}"/>
          </ac:spMkLst>
        </pc:spChg>
        <pc:spChg chg="mod">
          <ac:chgData name="Oliver, Miriam GIZ" userId="fd5243e0-69b7-41ea-8209-dad9ae5c34d4" providerId="ADAL" clId="{62C11BC9-FB81-441E-AB80-E61B01F16009}" dt="2026-02-03T13:02:08.339" v="8" actId="2711"/>
          <ac:spMkLst>
            <pc:docMk/>
            <pc:sldMk cId="0" sldId="256"/>
            <ac:spMk id="9" creationId="{00000000-0000-0000-0000-000000000000}"/>
          </ac:spMkLst>
        </pc:spChg>
      </pc:sldChg>
      <pc:sldChg chg="modSp mod">
        <pc:chgData name="Oliver, Miriam GIZ" userId="fd5243e0-69b7-41ea-8209-dad9ae5c34d4" providerId="ADAL" clId="{62C11BC9-FB81-441E-AB80-E61B01F16009}" dt="2026-02-03T13:02:43.310" v="11" actId="2711"/>
        <pc:sldMkLst>
          <pc:docMk/>
          <pc:sldMk cId="0" sldId="257"/>
        </pc:sldMkLst>
        <pc:spChg chg="mod">
          <ac:chgData name="Oliver, Miriam GIZ" userId="fd5243e0-69b7-41ea-8209-dad9ae5c34d4" providerId="ADAL" clId="{62C11BC9-FB81-441E-AB80-E61B01F16009}" dt="2026-02-03T13:02:34.750" v="10" actId="2711"/>
          <ac:spMkLst>
            <pc:docMk/>
            <pc:sldMk cId="0" sldId="257"/>
            <ac:spMk id="11" creationId="{00000000-0000-0000-0000-000000000000}"/>
          </ac:spMkLst>
        </pc:spChg>
        <pc:spChg chg="mod">
          <ac:chgData name="Oliver, Miriam GIZ" userId="fd5243e0-69b7-41ea-8209-dad9ae5c34d4" providerId="ADAL" clId="{62C11BC9-FB81-441E-AB80-E61B01F16009}" dt="2026-02-03T13:02:43.310" v="11" actId="2711"/>
          <ac:spMkLst>
            <pc:docMk/>
            <pc:sldMk cId="0" sldId="257"/>
            <ac:spMk id="12" creationId="{00000000-0000-0000-0000-000000000000}"/>
          </ac:spMkLst>
        </pc:spChg>
      </pc:sldChg>
      <pc:sldChg chg="modSp mod">
        <pc:chgData name="Oliver, Miriam GIZ" userId="fd5243e0-69b7-41ea-8209-dad9ae5c34d4" providerId="ADAL" clId="{62C11BC9-FB81-441E-AB80-E61B01F16009}" dt="2026-02-03T13:05:29.533" v="15" actId="2711"/>
        <pc:sldMkLst>
          <pc:docMk/>
          <pc:sldMk cId="0" sldId="258"/>
        </pc:sldMkLst>
        <pc:spChg chg="mod">
          <ac:chgData name="Oliver, Miriam GIZ" userId="fd5243e0-69b7-41ea-8209-dad9ae5c34d4" providerId="ADAL" clId="{62C11BC9-FB81-441E-AB80-E61B01F16009}" dt="2026-02-03T13:05:15.188" v="12" actId="2711"/>
          <ac:spMkLst>
            <pc:docMk/>
            <pc:sldMk cId="0" sldId="258"/>
            <ac:spMk id="6" creationId="{00000000-0000-0000-0000-000000000000}"/>
          </ac:spMkLst>
        </pc:spChg>
        <pc:spChg chg="mod">
          <ac:chgData name="Oliver, Miriam GIZ" userId="fd5243e0-69b7-41ea-8209-dad9ae5c34d4" providerId="ADAL" clId="{62C11BC9-FB81-441E-AB80-E61B01F16009}" dt="2026-02-03T13:05:22.384" v="14" actId="14100"/>
          <ac:spMkLst>
            <pc:docMk/>
            <pc:sldMk cId="0" sldId="258"/>
            <ac:spMk id="7" creationId="{00000000-0000-0000-0000-000000000000}"/>
          </ac:spMkLst>
        </pc:spChg>
        <pc:spChg chg="mod">
          <ac:chgData name="Oliver, Miriam GIZ" userId="fd5243e0-69b7-41ea-8209-dad9ae5c34d4" providerId="ADAL" clId="{62C11BC9-FB81-441E-AB80-E61B01F16009}" dt="2026-02-03T13:05:29.533" v="15" actId="2711"/>
          <ac:spMkLst>
            <pc:docMk/>
            <pc:sldMk cId="0" sldId="258"/>
            <ac:spMk id="8" creationId="{00000000-0000-0000-0000-000000000000}"/>
          </ac:spMkLst>
        </pc:spChg>
      </pc:sldChg>
      <pc:sldChg chg="modSp mod">
        <pc:chgData name="Oliver, Miriam GIZ" userId="fd5243e0-69b7-41ea-8209-dad9ae5c34d4" providerId="ADAL" clId="{62C11BC9-FB81-441E-AB80-E61B01F16009}" dt="2026-02-03T13:06:16.085" v="18" actId="2711"/>
        <pc:sldMkLst>
          <pc:docMk/>
          <pc:sldMk cId="0" sldId="259"/>
        </pc:sldMkLst>
        <pc:spChg chg="mod">
          <ac:chgData name="Oliver, Miriam GIZ" userId="fd5243e0-69b7-41ea-8209-dad9ae5c34d4" providerId="ADAL" clId="{62C11BC9-FB81-441E-AB80-E61B01F16009}" dt="2026-02-03T13:06:09.436" v="17" actId="2711"/>
          <ac:spMkLst>
            <pc:docMk/>
            <pc:sldMk cId="0" sldId="259"/>
            <ac:spMk id="7" creationId="{00000000-0000-0000-0000-000000000000}"/>
          </ac:spMkLst>
        </pc:spChg>
        <pc:spChg chg="mod">
          <ac:chgData name="Oliver, Miriam GIZ" userId="fd5243e0-69b7-41ea-8209-dad9ae5c34d4" providerId="ADAL" clId="{62C11BC9-FB81-441E-AB80-E61B01F16009}" dt="2026-02-03T13:05:42.942" v="16" actId="2711"/>
          <ac:spMkLst>
            <pc:docMk/>
            <pc:sldMk cId="0" sldId="259"/>
            <ac:spMk id="8" creationId="{00000000-0000-0000-0000-000000000000}"/>
          </ac:spMkLst>
        </pc:spChg>
        <pc:spChg chg="mod">
          <ac:chgData name="Oliver, Miriam GIZ" userId="fd5243e0-69b7-41ea-8209-dad9ae5c34d4" providerId="ADAL" clId="{62C11BC9-FB81-441E-AB80-E61B01F16009}" dt="2026-02-03T13:06:16.085" v="18" actId="2711"/>
          <ac:spMkLst>
            <pc:docMk/>
            <pc:sldMk cId="0" sldId="259"/>
            <ac:spMk id="10" creationId="{00000000-0000-0000-0000-000000000000}"/>
          </ac:spMkLst>
        </pc:spChg>
      </pc:sldChg>
      <pc:sldChg chg="modSp mod">
        <pc:chgData name="Oliver, Miriam GIZ" userId="fd5243e0-69b7-41ea-8209-dad9ae5c34d4" providerId="ADAL" clId="{62C11BC9-FB81-441E-AB80-E61B01F16009}" dt="2026-02-03T13:01:47.904" v="6" actId="2711"/>
        <pc:sldMkLst>
          <pc:docMk/>
          <pc:sldMk cId="0" sldId="260"/>
        </pc:sldMkLst>
        <pc:spChg chg="mod">
          <ac:chgData name="Oliver, Miriam GIZ" userId="fd5243e0-69b7-41ea-8209-dad9ae5c34d4" providerId="ADAL" clId="{62C11BC9-FB81-441E-AB80-E61B01F16009}" dt="2026-02-03T13:01:47.904" v="6" actId="2711"/>
          <ac:spMkLst>
            <pc:docMk/>
            <pc:sldMk cId="0" sldId="260"/>
            <ac:spMk id="3" creationId="{00000000-0000-0000-0000-000000000000}"/>
          </ac:spMkLst>
        </pc:spChg>
        <pc:spChg chg="mod">
          <ac:chgData name="Oliver, Miriam GIZ" userId="fd5243e0-69b7-41ea-8209-dad9ae5c34d4" providerId="ADAL" clId="{62C11BC9-FB81-441E-AB80-E61B01F16009}" dt="2026-02-03T12:55:11.354" v="5" actId="2711"/>
          <ac:spMkLst>
            <pc:docMk/>
            <pc:sldMk cId="0" sldId="260"/>
            <ac:spMk id="4" creationId="{00000000-0000-0000-0000-000000000000}"/>
          </ac:spMkLst>
        </pc:spChg>
        <pc:spChg chg="mod">
          <ac:chgData name="Oliver, Miriam GIZ" userId="fd5243e0-69b7-41ea-8209-dad9ae5c34d4" providerId="ADAL" clId="{62C11BC9-FB81-441E-AB80-E61B01F16009}" dt="2026-02-03T12:54:42.699" v="4" actId="108"/>
          <ac:spMkLst>
            <pc:docMk/>
            <pc:sldMk cId="0" sldId="260"/>
            <ac:spMk id="1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8.png"/><Relationship Id="rId3" Type="http://schemas.openxmlformats.org/officeDocument/2006/relationships/image" Target="../media/image12.svg"/><Relationship Id="rId7" Type="http://schemas.openxmlformats.org/officeDocument/2006/relationships/image" Target="../media/image16.png"/><Relationship Id="rId12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6.png"/><Relationship Id="rId5" Type="http://schemas.openxmlformats.org/officeDocument/2006/relationships/image" Target="../media/image14.svg"/><Relationship Id="rId15" Type="http://schemas.openxmlformats.org/officeDocument/2006/relationships/image" Target="../media/image10.svg"/><Relationship Id="rId10" Type="http://schemas.openxmlformats.org/officeDocument/2006/relationships/image" Target="../media/image5.png"/><Relationship Id="rId4" Type="http://schemas.openxmlformats.org/officeDocument/2006/relationships/image" Target="../media/image13.png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7.jpe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6.png"/><Relationship Id="rId2" Type="http://schemas.openxmlformats.org/officeDocument/2006/relationships/image" Target="../media/image18.png"/><Relationship Id="rId16" Type="http://schemas.openxmlformats.org/officeDocument/2006/relationships/image" Target="../media/image1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5.png"/><Relationship Id="rId5" Type="http://schemas.openxmlformats.org/officeDocument/2006/relationships/image" Target="../media/image21.svg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12" Type="http://schemas.openxmlformats.org/officeDocument/2006/relationships/image" Target="../media/image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7.jpeg"/><Relationship Id="rId5" Type="http://schemas.openxmlformats.org/officeDocument/2006/relationships/image" Target="../media/image29.svg"/><Relationship Id="rId10" Type="http://schemas.openxmlformats.org/officeDocument/2006/relationships/image" Target="../media/image6.png"/><Relationship Id="rId4" Type="http://schemas.openxmlformats.org/officeDocument/2006/relationships/image" Target="../media/image28.png"/><Relationship Id="rId9" Type="http://schemas.openxmlformats.org/officeDocument/2006/relationships/image" Target="../media/image5.png"/><Relationship Id="rId1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svg"/><Relationship Id="rId18" Type="http://schemas.openxmlformats.org/officeDocument/2006/relationships/image" Target="../media/image8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12" Type="http://schemas.openxmlformats.org/officeDocument/2006/relationships/image" Target="../media/image42.png"/><Relationship Id="rId17" Type="http://schemas.openxmlformats.org/officeDocument/2006/relationships/image" Target="../media/image7.jpeg"/><Relationship Id="rId2" Type="http://schemas.openxmlformats.org/officeDocument/2006/relationships/image" Target="../media/image32.png"/><Relationship Id="rId16" Type="http://schemas.openxmlformats.org/officeDocument/2006/relationships/image" Target="../media/image6.png"/><Relationship Id="rId20" Type="http://schemas.openxmlformats.org/officeDocument/2006/relationships/image" Target="../media/image1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svg"/><Relationship Id="rId5" Type="http://schemas.openxmlformats.org/officeDocument/2006/relationships/image" Target="../media/image35.svg"/><Relationship Id="rId15" Type="http://schemas.openxmlformats.org/officeDocument/2006/relationships/image" Target="../media/image5.png"/><Relationship Id="rId10" Type="http://schemas.openxmlformats.org/officeDocument/2006/relationships/image" Target="../media/image40.png"/><Relationship Id="rId19" Type="http://schemas.openxmlformats.org/officeDocument/2006/relationships/image" Target="../media/image9.png"/><Relationship Id="rId4" Type="http://schemas.openxmlformats.org/officeDocument/2006/relationships/image" Target="../media/image34.png"/><Relationship Id="rId9" Type="http://schemas.openxmlformats.org/officeDocument/2006/relationships/image" Target="../media/image39.svg"/><Relationship Id="rId1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216924" y="3143369"/>
            <a:ext cx="8463147" cy="4358521"/>
          </a:xfrm>
          <a:custGeom>
            <a:avLst/>
            <a:gdLst/>
            <a:ahLst/>
            <a:cxnLst/>
            <a:rect l="l" t="t" r="r" b="b"/>
            <a:pathLst>
              <a:path w="8463147" h="4358521">
                <a:moveTo>
                  <a:pt x="0" y="0"/>
                </a:moveTo>
                <a:lnTo>
                  <a:pt x="8463147" y="0"/>
                </a:lnTo>
                <a:lnTo>
                  <a:pt x="8463147" y="4358521"/>
                </a:lnTo>
                <a:lnTo>
                  <a:pt x="0" y="43585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5214723" y="2223625"/>
            <a:ext cx="2857850" cy="1057812"/>
            <a:chOff x="0" y="0"/>
            <a:chExt cx="1129027" cy="41790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29027" cy="417901"/>
            </a:xfrm>
            <a:custGeom>
              <a:avLst/>
              <a:gdLst/>
              <a:ahLst/>
              <a:cxnLst/>
              <a:rect l="l" t="t" r="r" b="b"/>
              <a:pathLst>
                <a:path w="1129027" h="417901">
                  <a:moveTo>
                    <a:pt x="0" y="0"/>
                  </a:moveTo>
                  <a:lnTo>
                    <a:pt x="1129027" y="0"/>
                  </a:lnTo>
                  <a:lnTo>
                    <a:pt x="1129027" y="417901"/>
                  </a:lnTo>
                  <a:lnTo>
                    <a:pt x="0" y="417901"/>
                  </a:lnTo>
                  <a:close/>
                </a:path>
              </a:pathLst>
            </a:custGeom>
            <a:solidFill>
              <a:srgbClr val="FFF4EA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129027" cy="4655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l">
                <a:lnSpc>
                  <a:spcPts val="2426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10800000">
            <a:off x="13703" y="-758674"/>
            <a:ext cx="4345790" cy="2982299"/>
          </a:xfrm>
          <a:custGeom>
            <a:avLst/>
            <a:gdLst/>
            <a:ahLst/>
            <a:cxnLst/>
            <a:rect l="l" t="t" r="r" b="b"/>
            <a:pathLst>
              <a:path w="4345790" h="2982299">
                <a:moveTo>
                  <a:pt x="0" y="0"/>
                </a:moveTo>
                <a:lnTo>
                  <a:pt x="4345790" y="0"/>
                </a:lnTo>
                <a:lnTo>
                  <a:pt x="4345790" y="2982299"/>
                </a:lnTo>
                <a:lnTo>
                  <a:pt x="0" y="29822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TextBox 7"/>
          <p:cNvSpPr txBox="1"/>
          <p:nvPr/>
        </p:nvSpPr>
        <p:spPr>
          <a:xfrm>
            <a:off x="1900394" y="1543193"/>
            <a:ext cx="3017642" cy="1279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30"/>
              </a:lnSpc>
              <a:spcBef>
                <a:spcPct val="0"/>
              </a:spcBef>
            </a:pPr>
            <a:r>
              <a:rPr lang="en-US" sz="7521" b="1" dirty="0">
                <a:solidFill>
                  <a:srgbClr val="AE0721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LEARN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900420" y="760504"/>
            <a:ext cx="4724598" cy="1279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30"/>
              </a:lnSpc>
              <a:spcBef>
                <a:spcPct val="0"/>
              </a:spcBef>
            </a:pPr>
            <a:r>
              <a:rPr lang="en-US" sz="7521" b="1" dirty="0">
                <a:solidFill>
                  <a:srgbClr val="090F3D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CONNECT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900373" y="2340942"/>
            <a:ext cx="2008894" cy="1279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30"/>
              </a:lnSpc>
              <a:spcBef>
                <a:spcPct val="0"/>
              </a:spcBef>
            </a:pPr>
            <a:r>
              <a:rPr lang="en-US" sz="7521" b="1" dirty="0">
                <a:solidFill>
                  <a:srgbClr val="090F3D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RISE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42854" y="3570194"/>
            <a:ext cx="5313496" cy="350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6"/>
              </a:lnSpc>
            </a:pPr>
            <a:r>
              <a:rPr lang="en-US" sz="1933">
                <a:solidFill>
                  <a:srgbClr val="090F3D"/>
                </a:solidFill>
                <a:latin typeface="Poppins"/>
                <a:ea typeface="Poppins"/>
                <a:cs typeface="Poppins"/>
                <a:sym typeface="Poppins"/>
              </a:rPr>
              <a:t>Pioneering Mentorship across borders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942854" y="4006427"/>
            <a:ext cx="2652407" cy="521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53"/>
              </a:lnSpc>
            </a:pPr>
            <a:r>
              <a:rPr lang="en-US" sz="1466">
                <a:solidFill>
                  <a:srgbClr val="090F3D"/>
                </a:solidFill>
                <a:latin typeface="Poppins"/>
                <a:ea typeface="Poppins"/>
                <a:cs typeface="Poppins"/>
                <a:sym typeface="Poppins"/>
              </a:rPr>
              <a:t>Apply for our Mentorship programme today!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3703" y="7256086"/>
            <a:ext cx="15226297" cy="1388099"/>
            <a:chOff x="0" y="0"/>
            <a:chExt cx="20301729" cy="1850799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20301729" cy="1753569"/>
              <a:chOff x="0" y="0"/>
              <a:chExt cx="5456761" cy="47133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5456761" cy="471330"/>
              </a:xfrm>
              <a:custGeom>
                <a:avLst/>
                <a:gdLst/>
                <a:ahLst/>
                <a:cxnLst/>
                <a:rect l="l" t="t" r="r" b="b"/>
                <a:pathLst>
                  <a:path w="5456761" h="471330">
                    <a:moveTo>
                      <a:pt x="0" y="0"/>
                    </a:moveTo>
                    <a:lnTo>
                      <a:pt x="5456761" y="0"/>
                    </a:lnTo>
                    <a:lnTo>
                      <a:pt x="5456761" y="471330"/>
                    </a:lnTo>
                    <a:lnTo>
                      <a:pt x="0" y="47133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28575"/>
                <a:ext cx="5456761" cy="499905"/>
              </a:xfrm>
              <a:prstGeom prst="rect">
                <a:avLst/>
              </a:prstGeom>
            </p:spPr>
            <p:txBody>
              <a:bodyPr lIns="38208" tIns="38208" rIns="38208" bIns="38208" rtlCol="0" anchor="ctr"/>
              <a:lstStyle/>
              <a:p>
                <a:pPr algn="ctr">
                  <a:lnSpc>
                    <a:spcPts val="1954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14012572" y="318577"/>
              <a:ext cx="2320170" cy="1111174"/>
            </a:xfrm>
            <a:custGeom>
              <a:avLst/>
              <a:gdLst/>
              <a:ahLst/>
              <a:cxnLst/>
              <a:rect l="l" t="t" r="r" b="b"/>
              <a:pathLst>
                <a:path w="2320170" h="1111174">
                  <a:moveTo>
                    <a:pt x="0" y="0"/>
                  </a:moveTo>
                  <a:lnTo>
                    <a:pt x="2320170" y="0"/>
                  </a:lnTo>
                  <a:lnTo>
                    <a:pt x="2320170" y="1111175"/>
                  </a:lnTo>
                  <a:lnTo>
                    <a:pt x="0" y="11111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385" b="-138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0298969" y="257264"/>
              <a:ext cx="1314058" cy="1278634"/>
            </a:xfrm>
            <a:custGeom>
              <a:avLst/>
              <a:gdLst/>
              <a:ahLst/>
              <a:cxnLst/>
              <a:rect l="l" t="t" r="r" b="b"/>
              <a:pathLst>
                <a:path w="1314058" h="1278634">
                  <a:moveTo>
                    <a:pt x="0" y="0"/>
                  </a:moveTo>
                  <a:lnTo>
                    <a:pt x="1314058" y="0"/>
                  </a:lnTo>
                  <a:lnTo>
                    <a:pt x="1314058" y="1278634"/>
                  </a:lnTo>
                  <a:lnTo>
                    <a:pt x="0" y="12786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1385" b="-138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159035" y="0"/>
              <a:ext cx="3097572" cy="1850799"/>
            </a:xfrm>
            <a:custGeom>
              <a:avLst/>
              <a:gdLst/>
              <a:ahLst/>
              <a:cxnLst/>
              <a:rect l="l" t="t" r="r" b="b"/>
              <a:pathLst>
                <a:path w="3097572" h="1850799">
                  <a:moveTo>
                    <a:pt x="0" y="0"/>
                  </a:moveTo>
                  <a:lnTo>
                    <a:pt x="3097571" y="0"/>
                  </a:lnTo>
                  <a:lnTo>
                    <a:pt x="3097571" y="1850799"/>
                  </a:lnTo>
                  <a:lnTo>
                    <a:pt x="0" y="18507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5369408" y="237278"/>
              <a:ext cx="2265983" cy="1192474"/>
            </a:xfrm>
            <a:custGeom>
              <a:avLst/>
              <a:gdLst/>
              <a:ahLst/>
              <a:cxnLst/>
              <a:rect l="l" t="t" r="r" b="b"/>
              <a:pathLst>
                <a:path w="2265983" h="1192474">
                  <a:moveTo>
                    <a:pt x="0" y="0"/>
                  </a:moveTo>
                  <a:lnTo>
                    <a:pt x="2265984" y="0"/>
                  </a:lnTo>
                  <a:lnTo>
                    <a:pt x="2265984" y="1192474"/>
                  </a:lnTo>
                  <a:lnTo>
                    <a:pt x="0" y="11924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18011120" y="505916"/>
              <a:ext cx="1749574" cy="774597"/>
            </a:xfrm>
            <a:custGeom>
              <a:avLst/>
              <a:gdLst/>
              <a:ahLst/>
              <a:cxnLst/>
              <a:rect l="l" t="t" r="r" b="b"/>
              <a:pathLst>
                <a:path w="1749574" h="774597">
                  <a:moveTo>
                    <a:pt x="0" y="0"/>
                  </a:moveTo>
                  <a:lnTo>
                    <a:pt x="1749575" y="0"/>
                  </a:lnTo>
                  <a:lnTo>
                    <a:pt x="1749575" y="774597"/>
                  </a:lnTo>
                  <a:lnTo>
                    <a:pt x="0" y="7745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1385" b="-138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19760695" y="529311"/>
              <a:ext cx="84917" cy="84917"/>
            </a:xfrm>
            <a:custGeom>
              <a:avLst/>
              <a:gdLst/>
              <a:ahLst/>
              <a:cxnLst/>
              <a:rect l="l" t="t" r="r" b="b"/>
              <a:pathLst>
                <a:path w="84917" h="84917">
                  <a:moveTo>
                    <a:pt x="0" y="0"/>
                  </a:moveTo>
                  <a:lnTo>
                    <a:pt x="84916" y="0"/>
                  </a:lnTo>
                  <a:lnTo>
                    <a:pt x="84916" y="84916"/>
                  </a:lnTo>
                  <a:lnTo>
                    <a:pt x="0" y="849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2" name="Freeform 22"/>
          <p:cNvSpPr/>
          <p:nvPr/>
        </p:nvSpPr>
        <p:spPr>
          <a:xfrm rot="-5400000">
            <a:off x="12209855" y="622206"/>
            <a:ext cx="4345790" cy="2982299"/>
          </a:xfrm>
          <a:custGeom>
            <a:avLst/>
            <a:gdLst/>
            <a:ahLst/>
            <a:cxnLst/>
            <a:rect l="l" t="t" r="r" b="b"/>
            <a:pathLst>
              <a:path w="4345790" h="2982299">
                <a:moveTo>
                  <a:pt x="0" y="0"/>
                </a:moveTo>
                <a:lnTo>
                  <a:pt x="4345790" y="0"/>
                </a:lnTo>
                <a:lnTo>
                  <a:pt x="4345790" y="2982298"/>
                </a:lnTo>
                <a:lnTo>
                  <a:pt x="0" y="29822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3" name="Freeform 23"/>
          <p:cNvSpPr/>
          <p:nvPr/>
        </p:nvSpPr>
        <p:spPr>
          <a:xfrm rot="-10800000" flipV="1">
            <a:off x="-230041" y="4254512"/>
            <a:ext cx="4345790" cy="2982299"/>
          </a:xfrm>
          <a:custGeom>
            <a:avLst/>
            <a:gdLst/>
            <a:ahLst/>
            <a:cxnLst/>
            <a:rect l="l" t="t" r="r" b="b"/>
            <a:pathLst>
              <a:path w="4345790" h="2982299">
                <a:moveTo>
                  <a:pt x="0" y="2982299"/>
                </a:moveTo>
                <a:lnTo>
                  <a:pt x="4345790" y="2982299"/>
                </a:lnTo>
                <a:lnTo>
                  <a:pt x="4345790" y="0"/>
                </a:lnTo>
                <a:lnTo>
                  <a:pt x="0" y="0"/>
                </a:lnTo>
                <a:lnTo>
                  <a:pt x="0" y="298229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4" name="Freeform 24"/>
          <p:cNvSpPr/>
          <p:nvPr/>
        </p:nvSpPr>
        <p:spPr>
          <a:xfrm rot="-10800000" flipV="1">
            <a:off x="8072573" y="-1220031"/>
            <a:ext cx="4345790" cy="2982299"/>
          </a:xfrm>
          <a:custGeom>
            <a:avLst/>
            <a:gdLst/>
            <a:ahLst/>
            <a:cxnLst/>
            <a:rect l="l" t="t" r="r" b="b"/>
            <a:pathLst>
              <a:path w="4345790" h="2982299">
                <a:moveTo>
                  <a:pt x="0" y="2982299"/>
                </a:moveTo>
                <a:lnTo>
                  <a:pt x="4345790" y="2982299"/>
                </a:lnTo>
                <a:lnTo>
                  <a:pt x="4345790" y="0"/>
                </a:lnTo>
                <a:lnTo>
                  <a:pt x="0" y="0"/>
                </a:lnTo>
                <a:lnTo>
                  <a:pt x="0" y="298229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484554" y="4708188"/>
            <a:ext cx="5147918" cy="4829903"/>
            <a:chOff x="0" y="0"/>
            <a:chExt cx="866317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66317" cy="812800"/>
            </a:xfrm>
            <a:custGeom>
              <a:avLst/>
              <a:gdLst/>
              <a:ahLst/>
              <a:cxnLst/>
              <a:rect l="l" t="t" r="r" b="b"/>
              <a:pathLst>
                <a:path w="866317" h="812800">
                  <a:moveTo>
                    <a:pt x="433159" y="0"/>
                  </a:moveTo>
                  <a:cubicBezTo>
                    <a:pt x="193932" y="0"/>
                    <a:pt x="0" y="181951"/>
                    <a:pt x="0" y="406400"/>
                  </a:cubicBezTo>
                  <a:cubicBezTo>
                    <a:pt x="0" y="630849"/>
                    <a:pt x="193932" y="812800"/>
                    <a:pt x="433159" y="812800"/>
                  </a:cubicBezTo>
                  <a:cubicBezTo>
                    <a:pt x="672385" y="812800"/>
                    <a:pt x="866317" y="630849"/>
                    <a:pt x="866317" y="406400"/>
                  </a:cubicBezTo>
                  <a:cubicBezTo>
                    <a:pt x="866317" y="181951"/>
                    <a:pt x="672385" y="0"/>
                    <a:pt x="433159" y="0"/>
                  </a:cubicBezTo>
                  <a:close/>
                </a:path>
              </a:pathLst>
            </a:custGeom>
            <a:solidFill>
              <a:srgbClr val="FA8072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81217" y="47625"/>
              <a:ext cx="703883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556764" y="-1192308"/>
            <a:ext cx="4099115" cy="4099115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8072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16485" y="-745172"/>
            <a:ext cx="2679970" cy="267997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8072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424925" y="459932"/>
            <a:ext cx="5749490" cy="2639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955"/>
              </a:lnSpc>
            </a:pPr>
            <a:r>
              <a:rPr lang="en-US" sz="5696" b="1" dirty="0">
                <a:solidFill>
                  <a:srgbClr val="F4E9D8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turn</a:t>
            </a:r>
          </a:p>
          <a:p>
            <a:pPr algn="r">
              <a:lnSpc>
                <a:spcPts val="4955"/>
              </a:lnSpc>
            </a:pPr>
            <a:r>
              <a:rPr lang="en-US" sz="5696" b="1" dirty="0">
                <a:solidFill>
                  <a:srgbClr val="090F3D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CHALLENGES</a:t>
            </a:r>
          </a:p>
          <a:p>
            <a:pPr algn="r">
              <a:lnSpc>
                <a:spcPts val="4955"/>
              </a:lnSpc>
            </a:pPr>
            <a:r>
              <a:rPr lang="en-US" sz="5696" b="1" dirty="0">
                <a:solidFill>
                  <a:srgbClr val="F4E9D8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into</a:t>
            </a:r>
          </a:p>
          <a:p>
            <a:pPr algn="r">
              <a:lnSpc>
                <a:spcPts val="4955"/>
              </a:lnSpc>
            </a:pPr>
            <a:r>
              <a:rPr lang="en-US" sz="5696" b="1" dirty="0">
                <a:solidFill>
                  <a:srgbClr val="090F3D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OPPORTUNITIES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13825" y="3025930"/>
            <a:ext cx="4799986" cy="341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090F3D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through guided mentorship</a:t>
            </a:r>
          </a:p>
        </p:txBody>
      </p:sp>
      <p:sp>
        <p:nvSpPr>
          <p:cNvPr id="13" name="Freeform 13"/>
          <p:cNvSpPr/>
          <p:nvPr/>
        </p:nvSpPr>
        <p:spPr>
          <a:xfrm>
            <a:off x="6366830" y="-372018"/>
            <a:ext cx="1185467" cy="1185467"/>
          </a:xfrm>
          <a:custGeom>
            <a:avLst/>
            <a:gdLst/>
            <a:ahLst/>
            <a:cxnLst/>
            <a:rect l="l" t="t" r="r" b="b"/>
            <a:pathLst>
              <a:path w="1185467" h="1185467">
                <a:moveTo>
                  <a:pt x="0" y="0"/>
                </a:moveTo>
                <a:lnTo>
                  <a:pt x="1185467" y="0"/>
                </a:lnTo>
                <a:lnTo>
                  <a:pt x="1185467" y="1185467"/>
                </a:lnTo>
                <a:lnTo>
                  <a:pt x="0" y="11854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4" name="Freeform 14"/>
          <p:cNvSpPr/>
          <p:nvPr/>
        </p:nvSpPr>
        <p:spPr>
          <a:xfrm>
            <a:off x="1513825" y="1934798"/>
            <a:ext cx="945579" cy="293129"/>
          </a:xfrm>
          <a:custGeom>
            <a:avLst/>
            <a:gdLst/>
            <a:ahLst/>
            <a:cxnLst/>
            <a:rect l="l" t="t" r="r" b="b"/>
            <a:pathLst>
              <a:path w="945579" h="293129">
                <a:moveTo>
                  <a:pt x="0" y="0"/>
                </a:moveTo>
                <a:lnTo>
                  <a:pt x="945579" y="0"/>
                </a:lnTo>
                <a:lnTo>
                  <a:pt x="945579" y="293129"/>
                </a:lnTo>
                <a:lnTo>
                  <a:pt x="0" y="2931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5" name="Freeform 15"/>
          <p:cNvSpPr/>
          <p:nvPr/>
        </p:nvSpPr>
        <p:spPr>
          <a:xfrm flipH="1">
            <a:off x="9511066" y="3073617"/>
            <a:ext cx="945579" cy="293129"/>
          </a:xfrm>
          <a:custGeom>
            <a:avLst/>
            <a:gdLst/>
            <a:ahLst/>
            <a:cxnLst/>
            <a:rect l="l" t="t" r="r" b="b"/>
            <a:pathLst>
              <a:path w="945579" h="293129">
                <a:moveTo>
                  <a:pt x="945579" y="0"/>
                </a:moveTo>
                <a:lnTo>
                  <a:pt x="0" y="0"/>
                </a:lnTo>
                <a:lnTo>
                  <a:pt x="0" y="293130"/>
                </a:lnTo>
                <a:lnTo>
                  <a:pt x="945579" y="293130"/>
                </a:lnTo>
                <a:lnTo>
                  <a:pt x="94557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6" name="Freeform 16"/>
          <p:cNvSpPr/>
          <p:nvPr/>
        </p:nvSpPr>
        <p:spPr>
          <a:xfrm>
            <a:off x="10058133" y="4387939"/>
            <a:ext cx="1566262" cy="1566262"/>
          </a:xfrm>
          <a:custGeom>
            <a:avLst/>
            <a:gdLst/>
            <a:ahLst/>
            <a:cxnLst/>
            <a:rect l="l" t="t" r="r" b="b"/>
            <a:pathLst>
              <a:path w="1566262" h="1566262">
                <a:moveTo>
                  <a:pt x="0" y="0"/>
                </a:moveTo>
                <a:lnTo>
                  <a:pt x="1566263" y="0"/>
                </a:lnTo>
                <a:lnTo>
                  <a:pt x="1566263" y="1566262"/>
                </a:lnTo>
                <a:lnTo>
                  <a:pt x="0" y="15662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7" name="Freeform 17"/>
          <p:cNvSpPr/>
          <p:nvPr/>
        </p:nvSpPr>
        <p:spPr>
          <a:xfrm>
            <a:off x="216485" y="5784296"/>
            <a:ext cx="1566262" cy="1566262"/>
          </a:xfrm>
          <a:custGeom>
            <a:avLst/>
            <a:gdLst/>
            <a:ahLst/>
            <a:cxnLst/>
            <a:rect l="l" t="t" r="r" b="b"/>
            <a:pathLst>
              <a:path w="1566262" h="1566262">
                <a:moveTo>
                  <a:pt x="0" y="0"/>
                </a:moveTo>
                <a:lnTo>
                  <a:pt x="1566262" y="0"/>
                </a:lnTo>
                <a:lnTo>
                  <a:pt x="1566262" y="1566262"/>
                </a:lnTo>
                <a:lnTo>
                  <a:pt x="0" y="15662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8" name="Freeform 18"/>
          <p:cNvSpPr/>
          <p:nvPr/>
        </p:nvSpPr>
        <p:spPr>
          <a:xfrm>
            <a:off x="9764454" y="1722293"/>
            <a:ext cx="4219190" cy="5839710"/>
          </a:xfrm>
          <a:custGeom>
            <a:avLst/>
            <a:gdLst/>
            <a:ahLst/>
            <a:cxnLst/>
            <a:rect l="l" t="t" r="r" b="b"/>
            <a:pathLst>
              <a:path w="4219190" h="5839710">
                <a:moveTo>
                  <a:pt x="0" y="0"/>
                </a:moveTo>
                <a:lnTo>
                  <a:pt x="4219191" y="0"/>
                </a:lnTo>
                <a:lnTo>
                  <a:pt x="4219191" y="5839710"/>
                </a:lnTo>
                <a:lnTo>
                  <a:pt x="0" y="583971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9" name="TextBox 19"/>
          <p:cNvSpPr txBox="1"/>
          <p:nvPr/>
        </p:nvSpPr>
        <p:spPr>
          <a:xfrm>
            <a:off x="1486983" y="3673406"/>
            <a:ext cx="2652407" cy="56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090F3D"/>
                </a:solidFill>
                <a:latin typeface="Poppins"/>
                <a:ea typeface="Poppins"/>
                <a:cs typeface="Poppins"/>
                <a:sym typeface="Poppins"/>
              </a:rPr>
              <a:t>Apply for our Mentorship programme today!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870670" y="4528103"/>
            <a:ext cx="2857850" cy="1057812"/>
            <a:chOff x="0" y="0"/>
            <a:chExt cx="1129027" cy="41790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129027" cy="417901"/>
            </a:xfrm>
            <a:custGeom>
              <a:avLst/>
              <a:gdLst/>
              <a:ahLst/>
              <a:cxnLst/>
              <a:rect l="l" t="t" r="r" b="b"/>
              <a:pathLst>
                <a:path w="1129027" h="417901">
                  <a:moveTo>
                    <a:pt x="0" y="0"/>
                  </a:moveTo>
                  <a:lnTo>
                    <a:pt x="1129027" y="0"/>
                  </a:lnTo>
                  <a:lnTo>
                    <a:pt x="1129027" y="417901"/>
                  </a:lnTo>
                  <a:lnTo>
                    <a:pt x="0" y="417901"/>
                  </a:lnTo>
                  <a:close/>
                </a:path>
              </a:pathLst>
            </a:custGeom>
            <a:solidFill>
              <a:srgbClr val="FFF4EA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1129027" cy="4655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l">
                <a:lnSpc>
                  <a:spcPts val="2426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4720347" y="3642642"/>
            <a:ext cx="4908135" cy="3368208"/>
          </a:xfrm>
          <a:custGeom>
            <a:avLst/>
            <a:gdLst/>
            <a:ahLst/>
            <a:cxnLst/>
            <a:rect l="l" t="t" r="r" b="b"/>
            <a:pathLst>
              <a:path w="4908135" h="3368208">
                <a:moveTo>
                  <a:pt x="0" y="0"/>
                </a:moveTo>
                <a:lnTo>
                  <a:pt x="4908135" y="0"/>
                </a:lnTo>
                <a:lnTo>
                  <a:pt x="4908135" y="3368208"/>
                </a:lnTo>
                <a:lnTo>
                  <a:pt x="0" y="33682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47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24" name="Group 24"/>
          <p:cNvGrpSpPr/>
          <p:nvPr/>
        </p:nvGrpSpPr>
        <p:grpSpPr>
          <a:xfrm>
            <a:off x="13703" y="7256086"/>
            <a:ext cx="15226297" cy="1388099"/>
            <a:chOff x="0" y="0"/>
            <a:chExt cx="20301729" cy="1850799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0"/>
              <a:ext cx="20301729" cy="1753569"/>
              <a:chOff x="0" y="0"/>
              <a:chExt cx="5456761" cy="47133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5456761" cy="471330"/>
              </a:xfrm>
              <a:custGeom>
                <a:avLst/>
                <a:gdLst/>
                <a:ahLst/>
                <a:cxnLst/>
                <a:rect l="l" t="t" r="r" b="b"/>
                <a:pathLst>
                  <a:path w="5456761" h="471330">
                    <a:moveTo>
                      <a:pt x="0" y="0"/>
                    </a:moveTo>
                    <a:lnTo>
                      <a:pt x="5456761" y="0"/>
                    </a:lnTo>
                    <a:lnTo>
                      <a:pt x="5456761" y="471330"/>
                    </a:lnTo>
                    <a:lnTo>
                      <a:pt x="0" y="47133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0" y="-28575"/>
                <a:ext cx="5456761" cy="499905"/>
              </a:xfrm>
              <a:prstGeom prst="rect">
                <a:avLst/>
              </a:prstGeom>
            </p:spPr>
            <p:txBody>
              <a:bodyPr lIns="38208" tIns="38208" rIns="38208" bIns="38208" rtlCol="0" anchor="ctr"/>
              <a:lstStyle/>
              <a:p>
                <a:pPr algn="ctr">
                  <a:lnSpc>
                    <a:spcPts val="1954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8" name="Freeform 28"/>
            <p:cNvSpPr/>
            <p:nvPr/>
          </p:nvSpPr>
          <p:spPr>
            <a:xfrm>
              <a:off x="14012572" y="318577"/>
              <a:ext cx="2320170" cy="1111174"/>
            </a:xfrm>
            <a:custGeom>
              <a:avLst/>
              <a:gdLst/>
              <a:ahLst/>
              <a:cxnLst/>
              <a:rect l="l" t="t" r="r" b="b"/>
              <a:pathLst>
                <a:path w="2320170" h="1111174">
                  <a:moveTo>
                    <a:pt x="0" y="0"/>
                  </a:moveTo>
                  <a:lnTo>
                    <a:pt x="2320170" y="0"/>
                  </a:lnTo>
                  <a:lnTo>
                    <a:pt x="2320170" y="1111175"/>
                  </a:lnTo>
                  <a:lnTo>
                    <a:pt x="0" y="11111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1385" b="-138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10298969" y="257264"/>
              <a:ext cx="1314058" cy="1278634"/>
            </a:xfrm>
            <a:custGeom>
              <a:avLst/>
              <a:gdLst/>
              <a:ahLst/>
              <a:cxnLst/>
              <a:rect l="l" t="t" r="r" b="b"/>
              <a:pathLst>
                <a:path w="1314058" h="1278634">
                  <a:moveTo>
                    <a:pt x="0" y="0"/>
                  </a:moveTo>
                  <a:lnTo>
                    <a:pt x="1314058" y="0"/>
                  </a:lnTo>
                  <a:lnTo>
                    <a:pt x="1314058" y="1278634"/>
                  </a:lnTo>
                  <a:lnTo>
                    <a:pt x="0" y="12786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1385" b="-138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159035" y="0"/>
              <a:ext cx="3097572" cy="1850799"/>
            </a:xfrm>
            <a:custGeom>
              <a:avLst/>
              <a:gdLst/>
              <a:ahLst/>
              <a:cxnLst/>
              <a:rect l="l" t="t" r="r" b="b"/>
              <a:pathLst>
                <a:path w="3097572" h="1850799">
                  <a:moveTo>
                    <a:pt x="0" y="0"/>
                  </a:moveTo>
                  <a:lnTo>
                    <a:pt x="3097571" y="0"/>
                  </a:lnTo>
                  <a:lnTo>
                    <a:pt x="3097571" y="1850799"/>
                  </a:lnTo>
                  <a:lnTo>
                    <a:pt x="0" y="18507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5369408" y="237278"/>
              <a:ext cx="2265983" cy="1192474"/>
            </a:xfrm>
            <a:custGeom>
              <a:avLst/>
              <a:gdLst/>
              <a:ahLst/>
              <a:cxnLst/>
              <a:rect l="l" t="t" r="r" b="b"/>
              <a:pathLst>
                <a:path w="2265983" h="1192474">
                  <a:moveTo>
                    <a:pt x="0" y="0"/>
                  </a:moveTo>
                  <a:lnTo>
                    <a:pt x="2265984" y="0"/>
                  </a:lnTo>
                  <a:lnTo>
                    <a:pt x="2265984" y="1192474"/>
                  </a:lnTo>
                  <a:lnTo>
                    <a:pt x="0" y="11924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18011120" y="505916"/>
              <a:ext cx="1749574" cy="774597"/>
            </a:xfrm>
            <a:custGeom>
              <a:avLst/>
              <a:gdLst/>
              <a:ahLst/>
              <a:cxnLst/>
              <a:rect l="l" t="t" r="r" b="b"/>
              <a:pathLst>
                <a:path w="1749574" h="774597">
                  <a:moveTo>
                    <a:pt x="0" y="0"/>
                  </a:moveTo>
                  <a:lnTo>
                    <a:pt x="1749575" y="0"/>
                  </a:lnTo>
                  <a:lnTo>
                    <a:pt x="1749575" y="774597"/>
                  </a:lnTo>
                  <a:lnTo>
                    <a:pt x="0" y="7745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t="-1385" b="-138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19760695" y="529311"/>
              <a:ext cx="84917" cy="84917"/>
            </a:xfrm>
            <a:custGeom>
              <a:avLst/>
              <a:gdLst/>
              <a:ahLst/>
              <a:cxnLst/>
              <a:rect l="l" t="t" r="r" b="b"/>
              <a:pathLst>
                <a:path w="84917" h="84917">
                  <a:moveTo>
                    <a:pt x="0" y="0"/>
                  </a:moveTo>
                  <a:lnTo>
                    <a:pt x="84916" y="0"/>
                  </a:lnTo>
                  <a:lnTo>
                    <a:pt x="84916" y="84916"/>
                  </a:lnTo>
                  <a:lnTo>
                    <a:pt x="0" y="849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36397" y="-463701"/>
            <a:ext cx="3995410" cy="3995410"/>
          </a:xfrm>
          <a:custGeom>
            <a:avLst/>
            <a:gdLst/>
            <a:ahLst/>
            <a:cxnLst/>
            <a:rect l="l" t="t" r="r" b="b"/>
            <a:pathLst>
              <a:path w="3995410" h="3995410">
                <a:moveTo>
                  <a:pt x="0" y="0"/>
                </a:moveTo>
                <a:lnTo>
                  <a:pt x="3995410" y="0"/>
                </a:lnTo>
                <a:lnTo>
                  <a:pt x="3995410" y="3995410"/>
                </a:lnTo>
                <a:lnTo>
                  <a:pt x="0" y="39954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12206565" y="1483716"/>
            <a:ext cx="3995410" cy="3995410"/>
          </a:xfrm>
          <a:custGeom>
            <a:avLst/>
            <a:gdLst/>
            <a:ahLst/>
            <a:cxnLst/>
            <a:rect l="l" t="t" r="r" b="b"/>
            <a:pathLst>
              <a:path w="3995410" h="3995410">
                <a:moveTo>
                  <a:pt x="0" y="0"/>
                </a:moveTo>
                <a:lnTo>
                  <a:pt x="3995410" y="0"/>
                </a:lnTo>
                <a:lnTo>
                  <a:pt x="3995410" y="3995410"/>
                </a:lnTo>
                <a:lnTo>
                  <a:pt x="0" y="39954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>
            <a:off x="1908116" y="1849853"/>
            <a:ext cx="4420409" cy="425464"/>
          </a:xfrm>
          <a:custGeom>
            <a:avLst/>
            <a:gdLst/>
            <a:ahLst/>
            <a:cxnLst/>
            <a:rect l="l" t="t" r="r" b="b"/>
            <a:pathLst>
              <a:path w="4420409" h="425464">
                <a:moveTo>
                  <a:pt x="0" y="0"/>
                </a:moveTo>
                <a:lnTo>
                  <a:pt x="4420409" y="0"/>
                </a:lnTo>
                <a:lnTo>
                  <a:pt x="4420409" y="425465"/>
                </a:lnTo>
                <a:lnTo>
                  <a:pt x="0" y="4254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Freeform 5"/>
          <p:cNvSpPr/>
          <p:nvPr/>
        </p:nvSpPr>
        <p:spPr>
          <a:xfrm>
            <a:off x="7322995" y="1576638"/>
            <a:ext cx="6397735" cy="5655598"/>
          </a:xfrm>
          <a:custGeom>
            <a:avLst/>
            <a:gdLst/>
            <a:ahLst/>
            <a:cxnLst/>
            <a:rect l="l" t="t" r="r" b="b"/>
            <a:pathLst>
              <a:path w="6397735" h="5655598">
                <a:moveTo>
                  <a:pt x="0" y="0"/>
                </a:moveTo>
                <a:lnTo>
                  <a:pt x="6397735" y="0"/>
                </a:lnTo>
                <a:lnTo>
                  <a:pt x="6397735" y="5655598"/>
                </a:lnTo>
                <a:lnTo>
                  <a:pt x="0" y="56555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TextBox 6"/>
          <p:cNvSpPr txBox="1"/>
          <p:nvPr/>
        </p:nvSpPr>
        <p:spPr>
          <a:xfrm>
            <a:off x="1823987" y="592564"/>
            <a:ext cx="4773414" cy="1261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55"/>
              </a:lnSpc>
            </a:pPr>
            <a:r>
              <a:rPr lang="en-US" sz="5118" b="1" dirty="0">
                <a:solidFill>
                  <a:srgbClr val="AE0721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DIVERSE</a:t>
            </a:r>
            <a:r>
              <a:rPr lang="en-US" sz="5118" b="1" dirty="0">
                <a:solidFill>
                  <a:srgbClr val="093A47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 </a:t>
            </a:r>
          </a:p>
          <a:p>
            <a:pPr algn="l">
              <a:lnSpc>
                <a:spcPts val="4555"/>
              </a:lnSpc>
            </a:pPr>
            <a:r>
              <a:rPr lang="en-US" sz="5118" b="1" dirty="0">
                <a:solidFill>
                  <a:srgbClr val="090F3D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PERSPECTIVES</a:t>
            </a:r>
            <a:r>
              <a:rPr lang="en-US" sz="5118" b="1" dirty="0">
                <a:solidFill>
                  <a:srgbClr val="093A47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971800" y="2370568"/>
            <a:ext cx="3522207" cy="12161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>
              <a:lnSpc>
                <a:spcPts val="4555"/>
              </a:lnSpc>
            </a:pPr>
            <a:r>
              <a:rPr lang="en-US" sz="5118" b="1" u="none" strike="noStrike" dirty="0">
                <a:solidFill>
                  <a:srgbClr val="AE0721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COMMON</a:t>
            </a:r>
          </a:p>
          <a:p>
            <a:pPr marL="0" lvl="0" indent="0" algn="r">
              <a:lnSpc>
                <a:spcPts val="4555"/>
              </a:lnSpc>
            </a:pPr>
            <a:r>
              <a:rPr lang="en-US" sz="5118" b="1" u="none" strike="noStrike" dirty="0">
                <a:solidFill>
                  <a:srgbClr val="090F3D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GOALS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928258" y="3620658"/>
            <a:ext cx="4669163" cy="589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33"/>
              </a:lnSpc>
              <a:spcBef>
                <a:spcPct val="0"/>
              </a:spcBef>
            </a:pPr>
            <a:r>
              <a:rPr lang="en-US" sz="1666" dirty="0">
                <a:solidFill>
                  <a:srgbClr val="090F3D"/>
                </a:solidFill>
                <a:latin typeface="Poppins"/>
                <a:ea typeface="Poppins"/>
                <a:cs typeface="Poppins"/>
                <a:sym typeface="Poppins"/>
              </a:rPr>
              <a:t>Learn from and with each other through </a:t>
            </a:r>
            <a:r>
              <a:rPr lang="en-US" sz="1666" b="1" dirty="0">
                <a:solidFill>
                  <a:srgbClr val="090F3D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peer learning</a:t>
            </a:r>
            <a:r>
              <a:rPr lang="en-US" sz="1666" dirty="0">
                <a:solidFill>
                  <a:srgbClr val="090F3D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</a:t>
            </a:r>
            <a:r>
              <a:rPr lang="en-US" sz="1666" dirty="0">
                <a:solidFill>
                  <a:srgbClr val="090F3D"/>
                </a:solidFill>
                <a:latin typeface="Poppins"/>
                <a:ea typeface="Poppins"/>
                <a:cs typeface="Poppins"/>
                <a:sym typeface="Poppins"/>
              </a:rPr>
              <a:t>techniques.</a:t>
            </a:r>
          </a:p>
        </p:txBody>
      </p:sp>
      <p:sp>
        <p:nvSpPr>
          <p:cNvPr id="9" name="Freeform 9"/>
          <p:cNvSpPr/>
          <p:nvPr/>
        </p:nvSpPr>
        <p:spPr>
          <a:xfrm>
            <a:off x="332793" y="5080756"/>
            <a:ext cx="2743200" cy="140589"/>
          </a:xfrm>
          <a:custGeom>
            <a:avLst/>
            <a:gdLst/>
            <a:ahLst/>
            <a:cxnLst/>
            <a:rect l="l" t="t" r="r" b="b"/>
            <a:pathLst>
              <a:path w="2743200" h="140589">
                <a:moveTo>
                  <a:pt x="0" y="0"/>
                </a:moveTo>
                <a:lnTo>
                  <a:pt x="2743200" y="0"/>
                </a:lnTo>
                <a:lnTo>
                  <a:pt x="2743200" y="140589"/>
                </a:lnTo>
                <a:lnTo>
                  <a:pt x="0" y="1405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0" name="Freeform 10"/>
          <p:cNvSpPr/>
          <p:nvPr/>
        </p:nvSpPr>
        <p:spPr>
          <a:xfrm>
            <a:off x="332793" y="5338537"/>
            <a:ext cx="2743200" cy="140589"/>
          </a:xfrm>
          <a:custGeom>
            <a:avLst/>
            <a:gdLst/>
            <a:ahLst/>
            <a:cxnLst/>
            <a:rect l="l" t="t" r="r" b="b"/>
            <a:pathLst>
              <a:path w="2743200" h="140589">
                <a:moveTo>
                  <a:pt x="0" y="0"/>
                </a:moveTo>
                <a:lnTo>
                  <a:pt x="2743200" y="0"/>
                </a:lnTo>
                <a:lnTo>
                  <a:pt x="2743200" y="140589"/>
                </a:lnTo>
                <a:lnTo>
                  <a:pt x="0" y="1405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1" name="Freeform 11"/>
          <p:cNvSpPr/>
          <p:nvPr/>
        </p:nvSpPr>
        <p:spPr>
          <a:xfrm>
            <a:off x="332793" y="5593426"/>
            <a:ext cx="2743200" cy="140589"/>
          </a:xfrm>
          <a:custGeom>
            <a:avLst/>
            <a:gdLst/>
            <a:ahLst/>
            <a:cxnLst/>
            <a:rect l="l" t="t" r="r" b="b"/>
            <a:pathLst>
              <a:path w="2743200" h="140589">
                <a:moveTo>
                  <a:pt x="0" y="0"/>
                </a:moveTo>
                <a:lnTo>
                  <a:pt x="2743200" y="0"/>
                </a:lnTo>
                <a:lnTo>
                  <a:pt x="2743200" y="140589"/>
                </a:lnTo>
                <a:lnTo>
                  <a:pt x="0" y="1405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2" name="Freeform 12"/>
          <p:cNvSpPr/>
          <p:nvPr/>
        </p:nvSpPr>
        <p:spPr>
          <a:xfrm>
            <a:off x="332793" y="5851206"/>
            <a:ext cx="2743200" cy="140589"/>
          </a:xfrm>
          <a:custGeom>
            <a:avLst/>
            <a:gdLst/>
            <a:ahLst/>
            <a:cxnLst/>
            <a:rect l="l" t="t" r="r" b="b"/>
            <a:pathLst>
              <a:path w="2743200" h="140589">
                <a:moveTo>
                  <a:pt x="0" y="0"/>
                </a:moveTo>
                <a:lnTo>
                  <a:pt x="2743200" y="0"/>
                </a:lnTo>
                <a:lnTo>
                  <a:pt x="2743200" y="140589"/>
                </a:lnTo>
                <a:lnTo>
                  <a:pt x="0" y="1405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3" name="Freeform 13"/>
          <p:cNvSpPr/>
          <p:nvPr/>
        </p:nvSpPr>
        <p:spPr>
          <a:xfrm>
            <a:off x="332793" y="6106095"/>
            <a:ext cx="2743200" cy="140589"/>
          </a:xfrm>
          <a:custGeom>
            <a:avLst/>
            <a:gdLst/>
            <a:ahLst/>
            <a:cxnLst/>
            <a:rect l="l" t="t" r="r" b="b"/>
            <a:pathLst>
              <a:path w="2743200" h="140589">
                <a:moveTo>
                  <a:pt x="0" y="0"/>
                </a:moveTo>
                <a:lnTo>
                  <a:pt x="2743200" y="0"/>
                </a:lnTo>
                <a:lnTo>
                  <a:pt x="2743200" y="140589"/>
                </a:lnTo>
                <a:lnTo>
                  <a:pt x="0" y="1405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4" name="Freeform 14"/>
          <p:cNvSpPr/>
          <p:nvPr/>
        </p:nvSpPr>
        <p:spPr>
          <a:xfrm>
            <a:off x="332793" y="6363875"/>
            <a:ext cx="2743200" cy="140589"/>
          </a:xfrm>
          <a:custGeom>
            <a:avLst/>
            <a:gdLst/>
            <a:ahLst/>
            <a:cxnLst/>
            <a:rect l="l" t="t" r="r" b="b"/>
            <a:pathLst>
              <a:path w="2743200" h="140589">
                <a:moveTo>
                  <a:pt x="0" y="0"/>
                </a:moveTo>
                <a:lnTo>
                  <a:pt x="2743200" y="0"/>
                </a:lnTo>
                <a:lnTo>
                  <a:pt x="2743200" y="140589"/>
                </a:lnTo>
                <a:lnTo>
                  <a:pt x="0" y="1405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5" name="Freeform 15"/>
          <p:cNvSpPr/>
          <p:nvPr/>
        </p:nvSpPr>
        <p:spPr>
          <a:xfrm>
            <a:off x="332793" y="6618764"/>
            <a:ext cx="2743200" cy="140589"/>
          </a:xfrm>
          <a:custGeom>
            <a:avLst/>
            <a:gdLst/>
            <a:ahLst/>
            <a:cxnLst/>
            <a:rect l="l" t="t" r="r" b="b"/>
            <a:pathLst>
              <a:path w="2743200" h="140589">
                <a:moveTo>
                  <a:pt x="0" y="0"/>
                </a:moveTo>
                <a:lnTo>
                  <a:pt x="2743200" y="0"/>
                </a:lnTo>
                <a:lnTo>
                  <a:pt x="2743200" y="140589"/>
                </a:lnTo>
                <a:lnTo>
                  <a:pt x="0" y="1405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6" name="Freeform 16"/>
          <p:cNvSpPr/>
          <p:nvPr/>
        </p:nvSpPr>
        <p:spPr>
          <a:xfrm>
            <a:off x="332793" y="6876545"/>
            <a:ext cx="2743200" cy="140589"/>
          </a:xfrm>
          <a:custGeom>
            <a:avLst/>
            <a:gdLst/>
            <a:ahLst/>
            <a:cxnLst/>
            <a:rect l="l" t="t" r="r" b="b"/>
            <a:pathLst>
              <a:path w="2743200" h="140589">
                <a:moveTo>
                  <a:pt x="0" y="0"/>
                </a:moveTo>
                <a:lnTo>
                  <a:pt x="2743200" y="0"/>
                </a:lnTo>
                <a:lnTo>
                  <a:pt x="2743200" y="140589"/>
                </a:lnTo>
                <a:lnTo>
                  <a:pt x="0" y="1405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17" name="Group 17"/>
          <p:cNvGrpSpPr/>
          <p:nvPr/>
        </p:nvGrpSpPr>
        <p:grpSpPr>
          <a:xfrm>
            <a:off x="1280946" y="4846812"/>
            <a:ext cx="2656950" cy="983450"/>
            <a:chOff x="0" y="0"/>
            <a:chExt cx="1129027" cy="41790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29027" cy="417901"/>
            </a:xfrm>
            <a:custGeom>
              <a:avLst/>
              <a:gdLst/>
              <a:ahLst/>
              <a:cxnLst/>
              <a:rect l="l" t="t" r="r" b="b"/>
              <a:pathLst>
                <a:path w="1129027" h="417901">
                  <a:moveTo>
                    <a:pt x="0" y="0"/>
                  </a:moveTo>
                  <a:lnTo>
                    <a:pt x="1129027" y="0"/>
                  </a:lnTo>
                  <a:lnTo>
                    <a:pt x="1129027" y="417901"/>
                  </a:lnTo>
                  <a:lnTo>
                    <a:pt x="0" y="417901"/>
                  </a:lnTo>
                  <a:close/>
                </a:path>
              </a:pathLst>
            </a:custGeom>
            <a:solidFill>
              <a:srgbClr val="FFF4EA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1129027" cy="4655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l">
                <a:lnSpc>
                  <a:spcPts val="2426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332793" y="4334142"/>
            <a:ext cx="2743200" cy="140589"/>
          </a:xfrm>
          <a:custGeom>
            <a:avLst/>
            <a:gdLst/>
            <a:ahLst/>
            <a:cxnLst/>
            <a:rect l="l" t="t" r="r" b="b"/>
            <a:pathLst>
              <a:path w="2743200" h="140589">
                <a:moveTo>
                  <a:pt x="0" y="0"/>
                </a:moveTo>
                <a:lnTo>
                  <a:pt x="2743200" y="0"/>
                </a:lnTo>
                <a:lnTo>
                  <a:pt x="2743200" y="140589"/>
                </a:lnTo>
                <a:lnTo>
                  <a:pt x="0" y="1405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1" name="Freeform 21"/>
          <p:cNvSpPr/>
          <p:nvPr/>
        </p:nvSpPr>
        <p:spPr>
          <a:xfrm>
            <a:off x="332793" y="4591923"/>
            <a:ext cx="2743200" cy="140589"/>
          </a:xfrm>
          <a:custGeom>
            <a:avLst/>
            <a:gdLst/>
            <a:ahLst/>
            <a:cxnLst/>
            <a:rect l="l" t="t" r="r" b="b"/>
            <a:pathLst>
              <a:path w="2743200" h="140589">
                <a:moveTo>
                  <a:pt x="0" y="0"/>
                </a:moveTo>
                <a:lnTo>
                  <a:pt x="2743200" y="0"/>
                </a:lnTo>
                <a:lnTo>
                  <a:pt x="2743200" y="140589"/>
                </a:lnTo>
                <a:lnTo>
                  <a:pt x="0" y="1405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22" name="Group 22"/>
          <p:cNvGrpSpPr/>
          <p:nvPr/>
        </p:nvGrpSpPr>
        <p:grpSpPr>
          <a:xfrm>
            <a:off x="13703" y="7256086"/>
            <a:ext cx="15226297" cy="1388099"/>
            <a:chOff x="0" y="0"/>
            <a:chExt cx="20301729" cy="1850799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20301729" cy="1753569"/>
              <a:chOff x="0" y="0"/>
              <a:chExt cx="5456761" cy="47133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5456761" cy="471330"/>
              </a:xfrm>
              <a:custGeom>
                <a:avLst/>
                <a:gdLst/>
                <a:ahLst/>
                <a:cxnLst/>
                <a:rect l="l" t="t" r="r" b="b"/>
                <a:pathLst>
                  <a:path w="5456761" h="471330">
                    <a:moveTo>
                      <a:pt x="0" y="0"/>
                    </a:moveTo>
                    <a:lnTo>
                      <a:pt x="5456761" y="0"/>
                    </a:lnTo>
                    <a:lnTo>
                      <a:pt x="5456761" y="471330"/>
                    </a:lnTo>
                    <a:lnTo>
                      <a:pt x="0" y="47133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28575"/>
                <a:ext cx="5456761" cy="499905"/>
              </a:xfrm>
              <a:prstGeom prst="rect">
                <a:avLst/>
              </a:prstGeom>
            </p:spPr>
            <p:txBody>
              <a:bodyPr lIns="38208" tIns="38208" rIns="38208" bIns="38208" rtlCol="0" anchor="ctr"/>
              <a:lstStyle/>
              <a:p>
                <a:pPr algn="ctr">
                  <a:lnSpc>
                    <a:spcPts val="1954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6" name="Freeform 26"/>
            <p:cNvSpPr/>
            <p:nvPr/>
          </p:nvSpPr>
          <p:spPr>
            <a:xfrm>
              <a:off x="14012572" y="318577"/>
              <a:ext cx="2320170" cy="1111174"/>
            </a:xfrm>
            <a:custGeom>
              <a:avLst/>
              <a:gdLst/>
              <a:ahLst/>
              <a:cxnLst/>
              <a:rect l="l" t="t" r="r" b="b"/>
              <a:pathLst>
                <a:path w="2320170" h="1111174">
                  <a:moveTo>
                    <a:pt x="0" y="0"/>
                  </a:moveTo>
                  <a:lnTo>
                    <a:pt x="2320170" y="0"/>
                  </a:lnTo>
                  <a:lnTo>
                    <a:pt x="2320170" y="1111175"/>
                  </a:lnTo>
                  <a:lnTo>
                    <a:pt x="0" y="11111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1385" b="-138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10298969" y="257264"/>
              <a:ext cx="1314058" cy="1278634"/>
            </a:xfrm>
            <a:custGeom>
              <a:avLst/>
              <a:gdLst/>
              <a:ahLst/>
              <a:cxnLst/>
              <a:rect l="l" t="t" r="r" b="b"/>
              <a:pathLst>
                <a:path w="1314058" h="1278634">
                  <a:moveTo>
                    <a:pt x="0" y="0"/>
                  </a:moveTo>
                  <a:lnTo>
                    <a:pt x="1314058" y="0"/>
                  </a:lnTo>
                  <a:lnTo>
                    <a:pt x="1314058" y="1278634"/>
                  </a:lnTo>
                  <a:lnTo>
                    <a:pt x="0" y="12786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t="-1385" b="-138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159035" y="0"/>
              <a:ext cx="3097572" cy="1850799"/>
            </a:xfrm>
            <a:custGeom>
              <a:avLst/>
              <a:gdLst/>
              <a:ahLst/>
              <a:cxnLst/>
              <a:rect l="l" t="t" r="r" b="b"/>
              <a:pathLst>
                <a:path w="3097572" h="1850799">
                  <a:moveTo>
                    <a:pt x="0" y="0"/>
                  </a:moveTo>
                  <a:lnTo>
                    <a:pt x="3097571" y="0"/>
                  </a:lnTo>
                  <a:lnTo>
                    <a:pt x="3097571" y="1850799"/>
                  </a:lnTo>
                  <a:lnTo>
                    <a:pt x="0" y="18507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5369408" y="237278"/>
              <a:ext cx="2265983" cy="1192474"/>
            </a:xfrm>
            <a:custGeom>
              <a:avLst/>
              <a:gdLst/>
              <a:ahLst/>
              <a:cxnLst/>
              <a:rect l="l" t="t" r="r" b="b"/>
              <a:pathLst>
                <a:path w="2265983" h="1192474">
                  <a:moveTo>
                    <a:pt x="0" y="0"/>
                  </a:moveTo>
                  <a:lnTo>
                    <a:pt x="2265984" y="0"/>
                  </a:lnTo>
                  <a:lnTo>
                    <a:pt x="2265984" y="1192474"/>
                  </a:lnTo>
                  <a:lnTo>
                    <a:pt x="0" y="11924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18011120" y="505916"/>
              <a:ext cx="1749574" cy="774597"/>
            </a:xfrm>
            <a:custGeom>
              <a:avLst/>
              <a:gdLst/>
              <a:ahLst/>
              <a:cxnLst/>
              <a:rect l="l" t="t" r="r" b="b"/>
              <a:pathLst>
                <a:path w="1749574" h="774597">
                  <a:moveTo>
                    <a:pt x="0" y="0"/>
                  </a:moveTo>
                  <a:lnTo>
                    <a:pt x="1749575" y="0"/>
                  </a:lnTo>
                  <a:lnTo>
                    <a:pt x="1749575" y="774597"/>
                  </a:lnTo>
                  <a:lnTo>
                    <a:pt x="0" y="7745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t="-1385" b="-138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19760695" y="529311"/>
              <a:ext cx="84917" cy="84917"/>
            </a:xfrm>
            <a:custGeom>
              <a:avLst/>
              <a:gdLst/>
              <a:ahLst/>
              <a:cxnLst/>
              <a:rect l="l" t="t" r="r" b="b"/>
              <a:pathLst>
                <a:path w="84917" h="84917">
                  <a:moveTo>
                    <a:pt x="0" y="0"/>
                  </a:moveTo>
                  <a:lnTo>
                    <a:pt x="84916" y="0"/>
                  </a:lnTo>
                  <a:lnTo>
                    <a:pt x="84916" y="84916"/>
                  </a:lnTo>
                  <a:lnTo>
                    <a:pt x="0" y="849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804795">
            <a:off x="13200518" y="4122344"/>
            <a:ext cx="1761094" cy="3429000"/>
          </a:xfrm>
          <a:custGeom>
            <a:avLst/>
            <a:gdLst/>
            <a:ahLst/>
            <a:cxnLst/>
            <a:rect l="l" t="t" r="r" b="b"/>
            <a:pathLst>
              <a:path w="1761094" h="3429000">
                <a:moveTo>
                  <a:pt x="0" y="0"/>
                </a:moveTo>
                <a:lnTo>
                  <a:pt x="1761094" y="0"/>
                </a:lnTo>
                <a:lnTo>
                  <a:pt x="1761094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 rot="1784280" flipH="1">
            <a:off x="8977918" y="5050576"/>
            <a:ext cx="3518076" cy="5296776"/>
          </a:xfrm>
          <a:custGeom>
            <a:avLst/>
            <a:gdLst/>
            <a:ahLst/>
            <a:cxnLst/>
            <a:rect l="l" t="t" r="r" b="b"/>
            <a:pathLst>
              <a:path w="3518076" h="5296776">
                <a:moveTo>
                  <a:pt x="3518076" y="0"/>
                </a:moveTo>
                <a:lnTo>
                  <a:pt x="0" y="0"/>
                </a:lnTo>
                <a:lnTo>
                  <a:pt x="0" y="5296776"/>
                </a:lnTo>
                <a:lnTo>
                  <a:pt x="3518076" y="5296776"/>
                </a:lnTo>
                <a:lnTo>
                  <a:pt x="351807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88527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>
            <a:off x="4825576" y="1934995"/>
            <a:ext cx="6036589" cy="5478205"/>
          </a:xfrm>
          <a:custGeom>
            <a:avLst/>
            <a:gdLst/>
            <a:ahLst/>
            <a:cxnLst/>
            <a:rect l="l" t="t" r="r" b="b"/>
            <a:pathLst>
              <a:path w="6036589" h="5478205">
                <a:moveTo>
                  <a:pt x="0" y="0"/>
                </a:moveTo>
                <a:lnTo>
                  <a:pt x="6036589" y="0"/>
                </a:lnTo>
                <a:lnTo>
                  <a:pt x="6036589" y="5478205"/>
                </a:lnTo>
                <a:lnTo>
                  <a:pt x="0" y="547820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Freeform 5"/>
          <p:cNvSpPr/>
          <p:nvPr/>
        </p:nvSpPr>
        <p:spPr>
          <a:xfrm rot="1699205">
            <a:off x="-62336" y="4941128"/>
            <a:ext cx="1554597" cy="3026933"/>
          </a:xfrm>
          <a:custGeom>
            <a:avLst/>
            <a:gdLst/>
            <a:ahLst/>
            <a:cxnLst/>
            <a:rect l="l" t="t" r="r" b="b"/>
            <a:pathLst>
              <a:path w="1554597" h="3026933">
                <a:moveTo>
                  <a:pt x="0" y="0"/>
                </a:moveTo>
                <a:lnTo>
                  <a:pt x="1554597" y="0"/>
                </a:lnTo>
                <a:lnTo>
                  <a:pt x="1554597" y="3026932"/>
                </a:lnTo>
                <a:lnTo>
                  <a:pt x="0" y="30269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/>
          <p:cNvSpPr/>
          <p:nvPr/>
        </p:nvSpPr>
        <p:spPr>
          <a:xfrm rot="9418735" flipH="1">
            <a:off x="-375013" y="-2895183"/>
            <a:ext cx="4912582" cy="7396329"/>
          </a:xfrm>
          <a:custGeom>
            <a:avLst/>
            <a:gdLst/>
            <a:ahLst/>
            <a:cxnLst/>
            <a:rect l="l" t="t" r="r" b="b"/>
            <a:pathLst>
              <a:path w="4912582" h="7396329">
                <a:moveTo>
                  <a:pt x="4912582" y="0"/>
                </a:moveTo>
                <a:lnTo>
                  <a:pt x="0" y="0"/>
                </a:lnTo>
                <a:lnTo>
                  <a:pt x="0" y="7396329"/>
                </a:lnTo>
                <a:lnTo>
                  <a:pt x="4912582" y="7396329"/>
                </a:lnTo>
                <a:lnTo>
                  <a:pt x="491258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88527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TextBox 7"/>
          <p:cNvSpPr txBox="1"/>
          <p:nvPr/>
        </p:nvSpPr>
        <p:spPr>
          <a:xfrm>
            <a:off x="714963" y="490957"/>
            <a:ext cx="3479233" cy="1532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79"/>
              </a:lnSpc>
            </a:pPr>
            <a:r>
              <a:rPr lang="en-US" sz="6269" b="1" dirty="0">
                <a:solidFill>
                  <a:srgbClr val="F2EBF1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LOCAL</a:t>
            </a:r>
          </a:p>
          <a:p>
            <a:pPr algn="l">
              <a:lnSpc>
                <a:spcPts val="5579"/>
              </a:lnSpc>
            </a:pPr>
            <a:r>
              <a:rPr lang="en-US" sz="6269" b="1" dirty="0">
                <a:solidFill>
                  <a:srgbClr val="093A47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SKILLING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14963" y="1975056"/>
            <a:ext cx="4016186" cy="1532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5579"/>
              </a:lnSpc>
            </a:pPr>
            <a:r>
              <a:rPr lang="en-US" sz="6269" b="1" dirty="0">
                <a:solidFill>
                  <a:srgbClr val="EEEEEE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GLOBAL </a:t>
            </a:r>
            <a:r>
              <a:rPr lang="en-US" sz="6269" b="1" dirty="0">
                <a:solidFill>
                  <a:srgbClr val="093A47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SUPPORT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31796" y="3866600"/>
            <a:ext cx="3759864" cy="56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  <a:spcBef>
                <a:spcPct val="0"/>
              </a:spcBef>
            </a:pPr>
            <a:r>
              <a:rPr lang="en-US" sz="1600">
                <a:solidFill>
                  <a:srgbClr val="093A47"/>
                </a:solidFill>
                <a:latin typeface="Poppins"/>
                <a:ea typeface="Poppins"/>
                <a:cs typeface="Poppins"/>
                <a:sym typeface="Poppins"/>
              </a:rPr>
              <a:t>Unlock your potential with shared journeys from across the globe.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31796" y="4565141"/>
            <a:ext cx="3199353" cy="474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66"/>
              </a:lnSpc>
              <a:spcBef>
                <a:spcPct val="0"/>
              </a:spcBef>
            </a:pPr>
            <a:r>
              <a:rPr lang="en-US" sz="1333" u="none" strike="noStrike" dirty="0">
                <a:solidFill>
                  <a:srgbClr val="093A47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Join our </a:t>
            </a:r>
            <a:r>
              <a:rPr lang="en-US" sz="1333" b="1" u="none" strike="noStrike" dirty="0">
                <a:solidFill>
                  <a:srgbClr val="093A47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Mentorship and Peer Learning</a:t>
            </a:r>
            <a:r>
              <a:rPr lang="en-US" sz="1333" u="none" strike="noStrike" dirty="0">
                <a:solidFill>
                  <a:srgbClr val="093A47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</a:t>
            </a:r>
            <a:r>
              <a:rPr lang="en-US" sz="1333" u="none" strike="noStrike" dirty="0" err="1">
                <a:solidFill>
                  <a:srgbClr val="093A47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programme</a:t>
            </a:r>
            <a:r>
              <a:rPr lang="en-US" sz="1333" u="none" strike="noStrike" dirty="0">
                <a:solidFill>
                  <a:srgbClr val="093A47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today.</a:t>
            </a:r>
          </a:p>
        </p:txBody>
      </p:sp>
      <p:sp>
        <p:nvSpPr>
          <p:cNvPr id="11" name="Freeform 11"/>
          <p:cNvSpPr/>
          <p:nvPr/>
        </p:nvSpPr>
        <p:spPr>
          <a:xfrm rot="-8165200">
            <a:off x="13217619" y="988579"/>
            <a:ext cx="1761094" cy="3429000"/>
          </a:xfrm>
          <a:custGeom>
            <a:avLst/>
            <a:gdLst/>
            <a:ahLst/>
            <a:cxnLst/>
            <a:rect l="l" t="t" r="r" b="b"/>
            <a:pathLst>
              <a:path w="1761094" h="3429000">
                <a:moveTo>
                  <a:pt x="0" y="0"/>
                </a:moveTo>
                <a:lnTo>
                  <a:pt x="1761094" y="0"/>
                </a:lnTo>
                <a:lnTo>
                  <a:pt x="1761094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2" name="Freeform 12"/>
          <p:cNvSpPr/>
          <p:nvPr/>
        </p:nvSpPr>
        <p:spPr>
          <a:xfrm rot="7128783">
            <a:off x="10770857" y="-857250"/>
            <a:ext cx="1761094" cy="3429000"/>
          </a:xfrm>
          <a:custGeom>
            <a:avLst/>
            <a:gdLst/>
            <a:ahLst/>
            <a:cxnLst/>
            <a:rect l="l" t="t" r="r" b="b"/>
            <a:pathLst>
              <a:path w="1761094" h="3429000">
                <a:moveTo>
                  <a:pt x="0" y="0"/>
                </a:moveTo>
                <a:lnTo>
                  <a:pt x="1761094" y="0"/>
                </a:lnTo>
                <a:lnTo>
                  <a:pt x="1761094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13" name="Group 13"/>
          <p:cNvGrpSpPr/>
          <p:nvPr/>
        </p:nvGrpSpPr>
        <p:grpSpPr>
          <a:xfrm>
            <a:off x="2261289" y="6050438"/>
            <a:ext cx="2564287" cy="949152"/>
            <a:chOff x="0" y="0"/>
            <a:chExt cx="1129027" cy="41790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129027" cy="417901"/>
            </a:xfrm>
            <a:custGeom>
              <a:avLst/>
              <a:gdLst/>
              <a:ahLst/>
              <a:cxnLst/>
              <a:rect l="l" t="t" r="r" b="b"/>
              <a:pathLst>
                <a:path w="1129027" h="417901">
                  <a:moveTo>
                    <a:pt x="0" y="0"/>
                  </a:moveTo>
                  <a:lnTo>
                    <a:pt x="1129027" y="0"/>
                  </a:lnTo>
                  <a:lnTo>
                    <a:pt x="1129027" y="417901"/>
                  </a:lnTo>
                  <a:lnTo>
                    <a:pt x="0" y="417901"/>
                  </a:lnTo>
                  <a:close/>
                </a:path>
              </a:pathLst>
            </a:custGeom>
            <a:solidFill>
              <a:srgbClr val="FFF4EA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1129027" cy="4655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l">
                <a:lnSpc>
                  <a:spcPts val="2426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 rot="-7317860">
            <a:off x="6572314" y="-1246910"/>
            <a:ext cx="1761094" cy="3429000"/>
          </a:xfrm>
          <a:custGeom>
            <a:avLst/>
            <a:gdLst/>
            <a:ahLst/>
            <a:cxnLst/>
            <a:rect l="l" t="t" r="r" b="b"/>
            <a:pathLst>
              <a:path w="1761094" h="3429000">
                <a:moveTo>
                  <a:pt x="0" y="0"/>
                </a:moveTo>
                <a:lnTo>
                  <a:pt x="1761094" y="0"/>
                </a:lnTo>
                <a:lnTo>
                  <a:pt x="1761094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17" name="Group 17"/>
          <p:cNvGrpSpPr/>
          <p:nvPr/>
        </p:nvGrpSpPr>
        <p:grpSpPr>
          <a:xfrm>
            <a:off x="13703" y="7256086"/>
            <a:ext cx="15226297" cy="1388099"/>
            <a:chOff x="0" y="0"/>
            <a:chExt cx="20301729" cy="1850799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20301729" cy="1753569"/>
              <a:chOff x="0" y="0"/>
              <a:chExt cx="5456761" cy="47133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5456761" cy="471330"/>
              </a:xfrm>
              <a:custGeom>
                <a:avLst/>
                <a:gdLst/>
                <a:ahLst/>
                <a:cxnLst/>
                <a:rect l="l" t="t" r="r" b="b"/>
                <a:pathLst>
                  <a:path w="5456761" h="471330">
                    <a:moveTo>
                      <a:pt x="0" y="0"/>
                    </a:moveTo>
                    <a:lnTo>
                      <a:pt x="5456761" y="0"/>
                    </a:lnTo>
                    <a:lnTo>
                      <a:pt x="5456761" y="471330"/>
                    </a:lnTo>
                    <a:lnTo>
                      <a:pt x="0" y="47133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28575"/>
                <a:ext cx="5456761" cy="499905"/>
              </a:xfrm>
              <a:prstGeom prst="rect">
                <a:avLst/>
              </a:prstGeom>
            </p:spPr>
            <p:txBody>
              <a:bodyPr lIns="38208" tIns="38208" rIns="38208" bIns="38208" rtlCol="0" anchor="ctr"/>
              <a:lstStyle/>
              <a:p>
                <a:pPr algn="ctr">
                  <a:lnSpc>
                    <a:spcPts val="1954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1" name="Freeform 21"/>
            <p:cNvSpPr/>
            <p:nvPr/>
          </p:nvSpPr>
          <p:spPr>
            <a:xfrm>
              <a:off x="14012572" y="318577"/>
              <a:ext cx="2320170" cy="1111174"/>
            </a:xfrm>
            <a:custGeom>
              <a:avLst/>
              <a:gdLst/>
              <a:ahLst/>
              <a:cxnLst/>
              <a:rect l="l" t="t" r="r" b="b"/>
              <a:pathLst>
                <a:path w="2320170" h="1111174">
                  <a:moveTo>
                    <a:pt x="0" y="0"/>
                  </a:moveTo>
                  <a:lnTo>
                    <a:pt x="2320170" y="0"/>
                  </a:lnTo>
                  <a:lnTo>
                    <a:pt x="2320170" y="1111175"/>
                  </a:lnTo>
                  <a:lnTo>
                    <a:pt x="0" y="11111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1385" b="-138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10298969" y="257264"/>
              <a:ext cx="1314058" cy="1278634"/>
            </a:xfrm>
            <a:custGeom>
              <a:avLst/>
              <a:gdLst/>
              <a:ahLst/>
              <a:cxnLst/>
              <a:rect l="l" t="t" r="r" b="b"/>
              <a:pathLst>
                <a:path w="1314058" h="1278634">
                  <a:moveTo>
                    <a:pt x="0" y="0"/>
                  </a:moveTo>
                  <a:lnTo>
                    <a:pt x="1314058" y="0"/>
                  </a:lnTo>
                  <a:lnTo>
                    <a:pt x="1314058" y="1278634"/>
                  </a:lnTo>
                  <a:lnTo>
                    <a:pt x="0" y="12786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1385" b="-138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59035" y="0"/>
              <a:ext cx="3097572" cy="1850799"/>
            </a:xfrm>
            <a:custGeom>
              <a:avLst/>
              <a:gdLst/>
              <a:ahLst/>
              <a:cxnLst/>
              <a:rect l="l" t="t" r="r" b="b"/>
              <a:pathLst>
                <a:path w="3097572" h="1850799">
                  <a:moveTo>
                    <a:pt x="0" y="0"/>
                  </a:moveTo>
                  <a:lnTo>
                    <a:pt x="3097571" y="0"/>
                  </a:lnTo>
                  <a:lnTo>
                    <a:pt x="3097571" y="1850799"/>
                  </a:lnTo>
                  <a:lnTo>
                    <a:pt x="0" y="18507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5369408" y="237278"/>
              <a:ext cx="2265983" cy="1192474"/>
            </a:xfrm>
            <a:custGeom>
              <a:avLst/>
              <a:gdLst/>
              <a:ahLst/>
              <a:cxnLst/>
              <a:rect l="l" t="t" r="r" b="b"/>
              <a:pathLst>
                <a:path w="2265983" h="1192474">
                  <a:moveTo>
                    <a:pt x="0" y="0"/>
                  </a:moveTo>
                  <a:lnTo>
                    <a:pt x="2265984" y="0"/>
                  </a:lnTo>
                  <a:lnTo>
                    <a:pt x="2265984" y="1192474"/>
                  </a:lnTo>
                  <a:lnTo>
                    <a:pt x="0" y="11924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18011120" y="505916"/>
              <a:ext cx="1749574" cy="774597"/>
            </a:xfrm>
            <a:custGeom>
              <a:avLst/>
              <a:gdLst/>
              <a:ahLst/>
              <a:cxnLst/>
              <a:rect l="l" t="t" r="r" b="b"/>
              <a:pathLst>
                <a:path w="1749574" h="774597">
                  <a:moveTo>
                    <a:pt x="0" y="0"/>
                  </a:moveTo>
                  <a:lnTo>
                    <a:pt x="1749575" y="0"/>
                  </a:lnTo>
                  <a:lnTo>
                    <a:pt x="1749575" y="774597"/>
                  </a:lnTo>
                  <a:lnTo>
                    <a:pt x="0" y="7745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t="-1385" b="-138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9760695" y="529311"/>
              <a:ext cx="84917" cy="84917"/>
            </a:xfrm>
            <a:custGeom>
              <a:avLst/>
              <a:gdLst/>
              <a:ahLst/>
              <a:cxnLst/>
              <a:rect l="l" t="t" r="r" b="b"/>
              <a:pathLst>
                <a:path w="84917" h="84917">
                  <a:moveTo>
                    <a:pt x="0" y="0"/>
                  </a:moveTo>
                  <a:lnTo>
                    <a:pt x="84916" y="0"/>
                  </a:lnTo>
                  <a:lnTo>
                    <a:pt x="84916" y="84916"/>
                  </a:lnTo>
                  <a:lnTo>
                    <a:pt x="0" y="849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15199" flipH="1" flipV="1">
            <a:off x="12282008" y="-1915124"/>
            <a:ext cx="3501619" cy="4958045"/>
          </a:xfrm>
          <a:custGeom>
            <a:avLst/>
            <a:gdLst/>
            <a:ahLst/>
            <a:cxnLst/>
            <a:rect l="l" t="t" r="r" b="b"/>
            <a:pathLst>
              <a:path w="3501619" h="4958045">
                <a:moveTo>
                  <a:pt x="3501620" y="4958045"/>
                </a:moveTo>
                <a:lnTo>
                  <a:pt x="0" y="4958045"/>
                </a:lnTo>
                <a:lnTo>
                  <a:pt x="0" y="0"/>
                </a:lnTo>
                <a:lnTo>
                  <a:pt x="3501620" y="0"/>
                </a:lnTo>
                <a:lnTo>
                  <a:pt x="3501620" y="495804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TextBox 3"/>
          <p:cNvSpPr txBox="1"/>
          <p:nvPr/>
        </p:nvSpPr>
        <p:spPr>
          <a:xfrm>
            <a:off x="1390023" y="770898"/>
            <a:ext cx="5535746" cy="1531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628"/>
              </a:lnSpc>
            </a:pPr>
            <a:r>
              <a:rPr lang="en-US" sz="6324" b="1" dirty="0">
                <a:solidFill>
                  <a:srgbClr val="AE0721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EXPERIENCE</a:t>
            </a:r>
          </a:p>
          <a:p>
            <a:pPr algn="r">
              <a:lnSpc>
                <a:spcPts val="5628"/>
              </a:lnSpc>
            </a:pPr>
            <a:r>
              <a:rPr lang="en-US" sz="6324" b="1" dirty="0">
                <a:solidFill>
                  <a:srgbClr val="090F3D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SHARED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555054" y="2303176"/>
            <a:ext cx="5370714" cy="1531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5628"/>
              </a:lnSpc>
            </a:pPr>
            <a:r>
              <a:rPr lang="en-US" sz="6324" b="1" dirty="0">
                <a:solidFill>
                  <a:srgbClr val="AE0721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SUCCESS</a:t>
            </a:r>
            <a:r>
              <a:rPr lang="en-US" sz="6324" b="1" dirty="0">
                <a:solidFill>
                  <a:srgbClr val="EEEEEE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 </a:t>
            </a:r>
            <a:r>
              <a:rPr lang="en-US" sz="6324" b="1" dirty="0">
                <a:solidFill>
                  <a:srgbClr val="090F3D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MULTIPLIED</a:t>
            </a:r>
          </a:p>
        </p:txBody>
      </p:sp>
      <p:sp>
        <p:nvSpPr>
          <p:cNvPr id="5" name="Freeform 5"/>
          <p:cNvSpPr/>
          <p:nvPr/>
        </p:nvSpPr>
        <p:spPr>
          <a:xfrm>
            <a:off x="11151353" y="4144772"/>
            <a:ext cx="3231397" cy="4499414"/>
          </a:xfrm>
          <a:custGeom>
            <a:avLst/>
            <a:gdLst/>
            <a:ahLst/>
            <a:cxnLst/>
            <a:rect l="l" t="t" r="r" b="b"/>
            <a:pathLst>
              <a:path w="3231397" h="4499414">
                <a:moveTo>
                  <a:pt x="0" y="0"/>
                </a:moveTo>
                <a:lnTo>
                  <a:pt x="3231397" y="0"/>
                </a:lnTo>
                <a:lnTo>
                  <a:pt x="3231397" y="4499414"/>
                </a:lnTo>
                <a:lnTo>
                  <a:pt x="0" y="44994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/>
          <p:cNvSpPr/>
          <p:nvPr/>
        </p:nvSpPr>
        <p:spPr>
          <a:xfrm flipH="1">
            <a:off x="9418388" y="3798701"/>
            <a:ext cx="3212431" cy="4226882"/>
          </a:xfrm>
          <a:custGeom>
            <a:avLst/>
            <a:gdLst/>
            <a:ahLst/>
            <a:cxnLst/>
            <a:rect l="l" t="t" r="r" b="b"/>
            <a:pathLst>
              <a:path w="3212431" h="4226882">
                <a:moveTo>
                  <a:pt x="3212430" y="0"/>
                </a:moveTo>
                <a:lnTo>
                  <a:pt x="0" y="0"/>
                </a:lnTo>
                <a:lnTo>
                  <a:pt x="0" y="4226882"/>
                </a:lnTo>
                <a:lnTo>
                  <a:pt x="3212430" y="4226882"/>
                </a:lnTo>
                <a:lnTo>
                  <a:pt x="321243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Freeform 7"/>
          <p:cNvSpPr/>
          <p:nvPr/>
        </p:nvSpPr>
        <p:spPr>
          <a:xfrm>
            <a:off x="8066471" y="3220787"/>
            <a:ext cx="3583169" cy="4499414"/>
          </a:xfrm>
          <a:custGeom>
            <a:avLst/>
            <a:gdLst/>
            <a:ahLst/>
            <a:cxnLst/>
            <a:rect l="l" t="t" r="r" b="b"/>
            <a:pathLst>
              <a:path w="3583169" h="4499414">
                <a:moveTo>
                  <a:pt x="0" y="0"/>
                </a:moveTo>
                <a:lnTo>
                  <a:pt x="3583169" y="0"/>
                </a:lnTo>
                <a:lnTo>
                  <a:pt x="3583169" y="4499414"/>
                </a:lnTo>
                <a:lnTo>
                  <a:pt x="0" y="44994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8" name="Freeform 8"/>
          <p:cNvSpPr/>
          <p:nvPr/>
        </p:nvSpPr>
        <p:spPr>
          <a:xfrm>
            <a:off x="6401591" y="3645674"/>
            <a:ext cx="3989867" cy="4203883"/>
          </a:xfrm>
          <a:custGeom>
            <a:avLst/>
            <a:gdLst/>
            <a:ahLst/>
            <a:cxnLst/>
            <a:rect l="l" t="t" r="r" b="b"/>
            <a:pathLst>
              <a:path w="3989867" h="4203883">
                <a:moveTo>
                  <a:pt x="0" y="0"/>
                </a:moveTo>
                <a:lnTo>
                  <a:pt x="3989866" y="0"/>
                </a:lnTo>
                <a:lnTo>
                  <a:pt x="3989866" y="4203883"/>
                </a:lnTo>
                <a:lnTo>
                  <a:pt x="0" y="420388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9" name="Freeform 9"/>
          <p:cNvSpPr/>
          <p:nvPr/>
        </p:nvSpPr>
        <p:spPr>
          <a:xfrm rot="-1015199">
            <a:off x="1618574" y="4470654"/>
            <a:ext cx="2836924" cy="4016883"/>
          </a:xfrm>
          <a:custGeom>
            <a:avLst/>
            <a:gdLst/>
            <a:ahLst/>
            <a:cxnLst/>
            <a:rect l="l" t="t" r="r" b="b"/>
            <a:pathLst>
              <a:path w="2836924" h="4016883">
                <a:moveTo>
                  <a:pt x="0" y="0"/>
                </a:moveTo>
                <a:lnTo>
                  <a:pt x="2836923" y="0"/>
                </a:lnTo>
                <a:lnTo>
                  <a:pt x="2836923" y="4016883"/>
                </a:lnTo>
                <a:lnTo>
                  <a:pt x="0" y="40168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0" name="Freeform 10"/>
          <p:cNvSpPr/>
          <p:nvPr/>
        </p:nvSpPr>
        <p:spPr>
          <a:xfrm rot="-1015199">
            <a:off x="-447644" y="879302"/>
            <a:ext cx="2274816" cy="3220979"/>
          </a:xfrm>
          <a:custGeom>
            <a:avLst/>
            <a:gdLst/>
            <a:ahLst/>
            <a:cxnLst/>
            <a:rect l="l" t="t" r="r" b="b"/>
            <a:pathLst>
              <a:path w="2274816" h="3220979">
                <a:moveTo>
                  <a:pt x="0" y="0"/>
                </a:moveTo>
                <a:lnTo>
                  <a:pt x="2274817" y="0"/>
                </a:lnTo>
                <a:lnTo>
                  <a:pt x="2274817" y="3220979"/>
                </a:lnTo>
                <a:lnTo>
                  <a:pt x="0" y="32209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1" name="Freeform 11"/>
          <p:cNvSpPr/>
          <p:nvPr/>
        </p:nvSpPr>
        <p:spPr>
          <a:xfrm rot="-1007811">
            <a:off x="427274" y="1321911"/>
            <a:ext cx="1336347" cy="1211064"/>
          </a:xfrm>
          <a:custGeom>
            <a:avLst/>
            <a:gdLst/>
            <a:ahLst/>
            <a:cxnLst/>
            <a:rect l="l" t="t" r="r" b="b"/>
            <a:pathLst>
              <a:path w="1336347" h="1211064">
                <a:moveTo>
                  <a:pt x="0" y="0"/>
                </a:moveTo>
                <a:lnTo>
                  <a:pt x="1336347" y="0"/>
                </a:lnTo>
                <a:lnTo>
                  <a:pt x="1336347" y="1211064"/>
                </a:lnTo>
                <a:lnTo>
                  <a:pt x="0" y="121106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2" name="TextBox 12"/>
          <p:cNvSpPr txBox="1"/>
          <p:nvPr/>
        </p:nvSpPr>
        <p:spPr>
          <a:xfrm>
            <a:off x="1697271" y="3779664"/>
            <a:ext cx="5228497" cy="581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309"/>
              </a:lnSpc>
              <a:spcBef>
                <a:spcPct val="0"/>
              </a:spcBef>
            </a:pPr>
            <a:r>
              <a:rPr lang="en-US" sz="1649" dirty="0">
                <a:solidFill>
                  <a:srgbClr val="090F3D"/>
                </a:solidFill>
                <a:latin typeface="Poppins"/>
                <a:ea typeface="Poppins"/>
                <a:cs typeface="Poppins"/>
                <a:sym typeface="Poppins"/>
              </a:rPr>
              <a:t>Empower your career path through shared knowledge with our </a:t>
            </a:r>
            <a:r>
              <a:rPr lang="en-US" sz="1649" dirty="0">
                <a:solidFill>
                  <a:srgbClr val="090F3D"/>
                </a:solidFill>
                <a:latin typeface="Poppins"/>
                <a:cs typeface="Poppins"/>
                <a:sym typeface="Poppins Bold"/>
              </a:rPr>
              <a:t>Mentorship</a:t>
            </a:r>
            <a:r>
              <a:rPr lang="en-US" sz="1649" dirty="0">
                <a:solidFill>
                  <a:srgbClr val="090F3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649" dirty="0" err="1">
                <a:solidFill>
                  <a:srgbClr val="090F3D"/>
                </a:solidFill>
                <a:latin typeface="Poppins"/>
                <a:ea typeface="Poppins"/>
                <a:cs typeface="Poppins"/>
                <a:sym typeface="Poppins"/>
              </a:rPr>
              <a:t>programme</a:t>
            </a:r>
            <a:r>
              <a:rPr lang="en-US" sz="1649" dirty="0">
                <a:solidFill>
                  <a:srgbClr val="090F3D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1344960" y="2015215"/>
            <a:ext cx="2564287" cy="949152"/>
            <a:chOff x="0" y="0"/>
            <a:chExt cx="1129027" cy="41790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129027" cy="417901"/>
            </a:xfrm>
            <a:custGeom>
              <a:avLst/>
              <a:gdLst/>
              <a:ahLst/>
              <a:cxnLst/>
              <a:rect l="l" t="t" r="r" b="b"/>
              <a:pathLst>
                <a:path w="1129027" h="417901">
                  <a:moveTo>
                    <a:pt x="0" y="0"/>
                  </a:moveTo>
                  <a:lnTo>
                    <a:pt x="1129027" y="0"/>
                  </a:lnTo>
                  <a:lnTo>
                    <a:pt x="1129027" y="417901"/>
                  </a:lnTo>
                  <a:lnTo>
                    <a:pt x="0" y="417901"/>
                  </a:lnTo>
                  <a:close/>
                </a:path>
              </a:pathLst>
            </a:custGeom>
            <a:solidFill>
              <a:srgbClr val="FFF4EA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1129027" cy="4655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l">
                <a:lnSpc>
                  <a:spcPts val="2426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3703" y="7256086"/>
            <a:ext cx="15226297" cy="1388099"/>
            <a:chOff x="0" y="0"/>
            <a:chExt cx="20301729" cy="1850799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20301729" cy="1753569"/>
              <a:chOff x="0" y="0"/>
              <a:chExt cx="5456761" cy="47133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5456761" cy="471330"/>
              </a:xfrm>
              <a:custGeom>
                <a:avLst/>
                <a:gdLst/>
                <a:ahLst/>
                <a:cxnLst/>
                <a:rect l="l" t="t" r="r" b="b"/>
                <a:pathLst>
                  <a:path w="5456761" h="471330">
                    <a:moveTo>
                      <a:pt x="0" y="0"/>
                    </a:moveTo>
                    <a:lnTo>
                      <a:pt x="5456761" y="0"/>
                    </a:lnTo>
                    <a:lnTo>
                      <a:pt x="5456761" y="471330"/>
                    </a:lnTo>
                    <a:lnTo>
                      <a:pt x="0" y="47133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28575"/>
                <a:ext cx="5456761" cy="499905"/>
              </a:xfrm>
              <a:prstGeom prst="rect">
                <a:avLst/>
              </a:prstGeom>
            </p:spPr>
            <p:txBody>
              <a:bodyPr lIns="38208" tIns="38208" rIns="38208" bIns="38208" rtlCol="0" anchor="ctr"/>
              <a:lstStyle/>
              <a:p>
                <a:pPr algn="ctr">
                  <a:lnSpc>
                    <a:spcPts val="1954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0" name="Freeform 20"/>
            <p:cNvSpPr/>
            <p:nvPr/>
          </p:nvSpPr>
          <p:spPr>
            <a:xfrm>
              <a:off x="14012572" y="318577"/>
              <a:ext cx="2320170" cy="1111174"/>
            </a:xfrm>
            <a:custGeom>
              <a:avLst/>
              <a:gdLst/>
              <a:ahLst/>
              <a:cxnLst/>
              <a:rect l="l" t="t" r="r" b="b"/>
              <a:pathLst>
                <a:path w="2320170" h="1111174">
                  <a:moveTo>
                    <a:pt x="0" y="0"/>
                  </a:moveTo>
                  <a:lnTo>
                    <a:pt x="2320170" y="0"/>
                  </a:lnTo>
                  <a:lnTo>
                    <a:pt x="2320170" y="1111175"/>
                  </a:lnTo>
                  <a:lnTo>
                    <a:pt x="0" y="11111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t="-1385" b="-138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10298969" y="257264"/>
              <a:ext cx="1314058" cy="1278634"/>
            </a:xfrm>
            <a:custGeom>
              <a:avLst/>
              <a:gdLst/>
              <a:ahLst/>
              <a:cxnLst/>
              <a:rect l="l" t="t" r="r" b="b"/>
              <a:pathLst>
                <a:path w="1314058" h="1278634">
                  <a:moveTo>
                    <a:pt x="0" y="0"/>
                  </a:moveTo>
                  <a:lnTo>
                    <a:pt x="1314058" y="0"/>
                  </a:lnTo>
                  <a:lnTo>
                    <a:pt x="1314058" y="1278634"/>
                  </a:lnTo>
                  <a:lnTo>
                    <a:pt x="0" y="12786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t="-1385" b="-138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159035" y="0"/>
              <a:ext cx="3097572" cy="1850799"/>
            </a:xfrm>
            <a:custGeom>
              <a:avLst/>
              <a:gdLst/>
              <a:ahLst/>
              <a:cxnLst/>
              <a:rect l="l" t="t" r="r" b="b"/>
              <a:pathLst>
                <a:path w="3097572" h="1850799">
                  <a:moveTo>
                    <a:pt x="0" y="0"/>
                  </a:moveTo>
                  <a:lnTo>
                    <a:pt x="3097571" y="0"/>
                  </a:lnTo>
                  <a:lnTo>
                    <a:pt x="3097571" y="1850799"/>
                  </a:lnTo>
                  <a:lnTo>
                    <a:pt x="0" y="18507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5369408" y="237278"/>
              <a:ext cx="2265983" cy="1192474"/>
            </a:xfrm>
            <a:custGeom>
              <a:avLst/>
              <a:gdLst/>
              <a:ahLst/>
              <a:cxnLst/>
              <a:rect l="l" t="t" r="r" b="b"/>
              <a:pathLst>
                <a:path w="2265983" h="1192474">
                  <a:moveTo>
                    <a:pt x="0" y="0"/>
                  </a:moveTo>
                  <a:lnTo>
                    <a:pt x="2265984" y="0"/>
                  </a:lnTo>
                  <a:lnTo>
                    <a:pt x="2265984" y="1192474"/>
                  </a:lnTo>
                  <a:lnTo>
                    <a:pt x="0" y="11924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18011120" y="505916"/>
              <a:ext cx="1749574" cy="774597"/>
            </a:xfrm>
            <a:custGeom>
              <a:avLst/>
              <a:gdLst/>
              <a:ahLst/>
              <a:cxnLst/>
              <a:rect l="l" t="t" r="r" b="b"/>
              <a:pathLst>
                <a:path w="1749574" h="774597">
                  <a:moveTo>
                    <a:pt x="0" y="0"/>
                  </a:moveTo>
                  <a:lnTo>
                    <a:pt x="1749575" y="0"/>
                  </a:lnTo>
                  <a:lnTo>
                    <a:pt x="1749575" y="774597"/>
                  </a:lnTo>
                  <a:lnTo>
                    <a:pt x="0" y="7745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 t="-1385" b="-138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19760695" y="529311"/>
              <a:ext cx="84917" cy="84917"/>
            </a:xfrm>
            <a:custGeom>
              <a:avLst/>
              <a:gdLst/>
              <a:ahLst/>
              <a:cxnLst/>
              <a:rect l="l" t="t" r="r" b="b"/>
              <a:pathLst>
                <a:path w="84917" h="84917">
                  <a:moveTo>
                    <a:pt x="0" y="0"/>
                  </a:moveTo>
                  <a:lnTo>
                    <a:pt x="84916" y="0"/>
                  </a:lnTo>
                  <a:lnTo>
                    <a:pt x="84916" y="84916"/>
                  </a:lnTo>
                  <a:lnTo>
                    <a:pt x="0" y="849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f1f4107-dc76-42ce-a116-7869bc2ac3c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3A56016B4B0CC4FB0B4FF940090355B" ma:contentTypeVersion="10" ma:contentTypeDescription="Ein neues Dokument erstellen." ma:contentTypeScope="" ma:versionID="b27a247133463e064cc48b56fe84be0a">
  <xsd:schema xmlns:xsd="http://www.w3.org/2001/XMLSchema" xmlns:xs="http://www.w3.org/2001/XMLSchema" xmlns:p="http://schemas.microsoft.com/office/2006/metadata/properties" xmlns:ns2="2f1f4107-dc76-42ce-a116-7869bc2ac3ce" targetNamespace="http://schemas.microsoft.com/office/2006/metadata/properties" ma:root="true" ma:fieldsID="c4e38a9dbcfb785121d25c3326395791" ns2:_="">
    <xsd:import namespace="2f1f4107-dc76-42ce-a116-7869bc2ac3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1f4107-dc76-42ce-a116-7869bc2ac3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ildmarkierungen" ma:readOnly="false" ma:fieldId="{5cf76f15-5ced-4ddc-b409-7134ff3c332f}" ma:taxonomyMulti="true" ma:sspId="0aed264e-563a-469a-8ebe-271e849ec1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F7A672-7811-4163-81F6-1AD2033AF1FB}">
  <ds:schemaRefs>
    <ds:schemaRef ds:uri="http://schemas.microsoft.com/office/2006/documentManagement/types"/>
    <ds:schemaRef ds:uri="http://purl.org/dc/dcmitype/"/>
    <ds:schemaRef ds:uri="2f1f4107-dc76-42ce-a116-7869bc2ac3ce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460F683-EA6F-4CC4-AC02-4E6EBC353F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36196C-DD44-41FD-97BD-8649F618AB6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</Words>
  <Application>Microsoft Office PowerPoint</Application>
  <PresentationFormat>Benutzerdefiniert</PresentationFormat>
  <Paragraphs>25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Poppins</vt:lpstr>
      <vt:lpstr>Calibri</vt:lpstr>
      <vt:lpstr>Arial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Flyers for GIZ (Twitter Post)</dc:title>
  <cp:lastModifiedBy>Oliver, Miriam GIZ</cp:lastModifiedBy>
  <cp:revision>2</cp:revision>
  <dcterms:created xsi:type="dcterms:W3CDTF">2006-08-16T00:00:00Z</dcterms:created>
  <dcterms:modified xsi:type="dcterms:W3CDTF">2026-02-03T13:06:19Z</dcterms:modified>
  <dc:identifier>DAGonmU1Ph0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0x010100A3A56016B4B0CC4FB0B4FF940090355B</vt:lpwstr>
  </property>
  <property fmtid="{D5CDD505-2E9C-101B-9397-08002B2CF9AE}" pid="3" name="MediaServiceImageTags">
    <vt:lpwstr/>
  </property>
</Properties>
</file>